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60" r:id="rId2"/>
    <p:sldId id="298" r:id="rId3"/>
    <p:sldId id="309" r:id="rId4"/>
    <p:sldId id="256" r:id="rId5"/>
    <p:sldId id="261" r:id="rId6"/>
    <p:sldId id="262" r:id="rId7"/>
    <p:sldId id="270" r:id="rId8"/>
    <p:sldId id="264" r:id="rId9"/>
    <p:sldId id="265" r:id="rId10"/>
    <p:sldId id="266" r:id="rId11"/>
    <p:sldId id="269" r:id="rId12"/>
    <p:sldId id="273" r:id="rId13"/>
    <p:sldId id="274" r:id="rId14"/>
    <p:sldId id="263" r:id="rId15"/>
    <p:sldId id="275" r:id="rId16"/>
    <p:sldId id="271" r:id="rId17"/>
    <p:sldId id="272" r:id="rId18"/>
    <p:sldId id="310" r:id="rId19"/>
    <p:sldId id="267" r:id="rId20"/>
    <p:sldId id="268" r:id="rId21"/>
    <p:sldId id="276" r:id="rId22"/>
    <p:sldId id="278" r:id="rId23"/>
    <p:sldId id="280" r:id="rId24"/>
    <p:sldId id="277" r:id="rId25"/>
    <p:sldId id="286" r:id="rId26"/>
    <p:sldId id="287" r:id="rId27"/>
    <p:sldId id="297" r:id="rId28"/>
    <p:sldId id="281" r:id="rId29"/>
    <p:sldId id="288" r:id="rId30"/>
    <p:sldId id="282" r:id="rId31"/>
    <p:sldId id="289" r:id="rId32"/>
    <p:sldId id="299" r:id="rId33"/>
    <p:sldId id="312" r:id="rId34"/>
    <p:sldId id="313" r:id="rId35"/>
    <p:sldId id="303" r:id="rId36"/>
    <p:sldId id="300" r:id="rId37"/>
    <p:sldId id="301" r:id="rId38"/>
    <p:sldId id="302" r:id="rId39"/>
    <p:sldId id="285" r:id="rId40"/>
    <p:sldId id="305" r:id="rId41"/>
    <p:sldId id="294" r:id="rId42"/>
    <p:sldId id="295" r:id="rId43"/>
    <p:sldId id="296" r:id="rId44"/>
    <p:sldId id="290" r:id="rId45"/>
    <p:sldId id="306" r:id="rId46"/>
    <p:sldId id="291" r:id="rId47"/>
    <p:sldId id="307" r:id="rId48"/>
    <p:sldId id="308" r:id="rId49"/>
    <p:sldId id="304" r:id="rId50"/>
    <p:sldId id="311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B9CF0-B268-43A4-9A0D-BFCF35E03083}" type="datetimeFigureOut">
              <a:rPr lang="en-US" smtClean="0"/>
              <a:t>13-Sep-19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B460C-7239-4D7E-9A7D-AD81F29FD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9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90038-8175-422D-B5CB-5B6F16786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DD051-3AD7-49A8-B59A-59F65C2F0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58FA7-E658-4E7F-A6AD-4CA934A6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3FE2-ABCB-4A21-8F4F-E3A260EB4597}" type="datetime1">
              <a:rPr lang="en-US" smtClean="0"/>
              <a:t>13-Sep-19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985CD-A13E-424B-B73E-C9C57CDE5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303E7-4B05-40B4-A829-F562D983C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9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E2931-A4E1-4ABF-B948-EB5057060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B9A98-CA52-4172-9E51-1F47930F9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B0A57-49CE-45C4-A039-7C4192029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168B-7002-4B0E-B47B-02164856F1BC}" type="datetime1">
              <a:rPr lang="en-US" smtClean="0"/>
              <a:t>13-Sep-19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9312B-EC0F-4376-9A43-CE16C9B7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F9A50-E954-40B2-8195-EC47D83F8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6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B0691F-A587-41CB-A068-99D6B792F3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B69FF2-7EC9-4E5E-BD27-C3CA7320B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53180-8C93-43F7-B515-B9B57281C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3686-5C6B-4355-9D2C-61FDD55B1890}" type="datetime1">
              <a:rPr lang="en-US" smtClean="0"/>
              <a:t>13-Sep-19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7CF65-B4FB-4803-9450-0025C0D1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3FDC2-4C69-4587-A24D-07C3E1E8A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9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774EB-9343-4EBB-8CD9-6DA032196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6805F-8965-4B49-A68C-29ECE4B0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59089-D66F-444B-A010-243033314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AB62-F728-4A1F-B8CA-A8D81D2A8098}" type="datetime1">
              <a:rPr lang="en-US" smtClean="0"/>
              <a:t>13-Sep-19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FBFD8-476B-43CB-9D05-62BFD3C3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184F5-FB9B-4CE9-9C9C-74F6DBAA2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5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F108F-5D6A-4B04-BA3C-C8916B03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0620E-3258-443F-B0CF-A399D8EE8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09F15-E6ED-418E-AE24-601A594FD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53CF-0FA1-4885-A9E8-B4B815AD4913}" type="datetime1">
              <a:rPr lang="en-US" smtClean="0"/>
              <a:t>13-Sep-19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B4C52-74C9-4589-9583-D9B89208C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F009C-6A2D-4D5E-8BA3-6EA88FE85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6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2E60E-722D-44EB-9F60-F7E3E3FCC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56983-C29B-46A3-864E-0673029E2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142D6A-BD0A-427A-ACAF-1E29A156B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3A9A2-9BCC-4459-A8B4-D29E4B3C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1F32-CDF2-436A-9787-26DB1A6E7BF4}" type="datetime1">
              <a:rPr lang="en-US" smtClean="0"/>
              <a:t>13-Sep-19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2A840-CA5E-41DD-9E9A-C1581579B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6D3EA-2A5B-4128-96CB-3BBAAA89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6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E7B0D-961C-4E1B-B5A8-FA7E598C0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C16B9-6855-4EB3-A3EA-9B258DD75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4DDF0E-EB01-4CC9-8807-6D19B3FAF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2D1D2-690C-42F8-B21F-B38B8ED0B1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807573-22D2-4BAA-9003-38F8C50F0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ABD438-DF02-4A78-B663-FEB399B14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4475-DB33-41AB-89C5-88C9069A11BE}" type="datetime1">
              <a:rPr lang="en-US" smtClean="0"/>
              <a:t>13-Sep-19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89B61D-956C-45AE-A082-E3CF57AB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1B3F46-8321-407F-8D17-F9F477F9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81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D985B-7788-4A61-B9E4-E69F2E1D3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8A49ED-5515-41EE-A95B-3D3EB5D3F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5C50-6C8C-4BC8-9B98-9F7A6869869E}" type="datetime1">
              <a:rPr lang="en-US" smtClean="0"/>
              <a:t>13-Sep-19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3CF14-1253-4013-AF81-C10C10661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525F48-B4F1-4A88-ABFC-98ED30F57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3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C7AE9B-B6C4-4B8C-A79A-2FB5E0E5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BDD4-F453-4E02-B277-E99E6DCD0D09}" type="datetime1">
              <a:rPr lang="en-US" smtClean="0"/>
              <a:t>13-Sep-19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F5D4E3-BF31-4F74-A638-EA267DE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DD4C6-CAA1-439C-B157-DE204DA8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5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1251B-3B65-4371-B423-42FC61C4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882DB-ABFA-491A-8C19-C23B7FE48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70F23-8A25-4673-97F2-D38F37432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1E86E-F85F-43F2-B48E-395D1344F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0B31-BD02-41E0-9D11-2902B29F7074}" type="datetime1">
              <a:rPr lang="en-US" smtClean="0"/>
              <a:t>13-Sep-19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AB3C5-5360-42AD-88A3-8D31DB25A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789C3-5339-46CA-B668-CDBEA16BE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8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430C9-524B-4C24-8A34-00A73A57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CF5DA1-EC69-4D27-8314-0C1B87D6FF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DE0DB-4275-451F-B4E8-3E01A1EC0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267E3-50D2-4E20-B7E8-431302288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FCB7-D72C-48D9-B9AC-735B51F75AFC}" type="datetime1">
              <a:rPr lang="en-US" smtClean="0"/>
              <a:t>13-Sep-19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4B868-14D4-4B46-AC35-2B7EFEA4E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7F4AB-500F-49DC-9BC2-4FD0A4DD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1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27DD9-F250-430E-9C18-C927BDECF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B3C98-6501-4BCD-85DE-C9BA8D7B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E4FB0-A034-4599-87CA-7B515843B3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E357A-0205-4D2E-8F7E-6D03A5F6AFE2}" type="datetime1">
              <a:rPr lang="en-US" smtClean="0"/>
              <a:t>13-Sep-19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8EE1B-1FD3-4735-8F66-8606D8C39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A5361-EC96-413E-95BD-E8217F542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95228-E289-4333-A026-446F4753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6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0.png"/><Relationship Id="rId4" Type="http://schemas.openxmlformats.org/officeDocument/2006/relationships/image" Target="../media/image2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0.png"/><Relationship Id="rId10" Type="http://schemas.openxmlformats.org/officeDocument/2006/relationships/image" Target="../media/image450.png"/><Relationship Id="rId4" Type="http://schemas.openxmlformats.org/officeDocument/2006/relationships/image" Target="../media/image4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0.png"/><Relationship Id="rId5" Type="http://schemas.openxmlformats.org/officeDocument/2006/relationships/image" Target="../media/image420.png"/><Relationship Id="rId10" Type="http://schemas.openxmlformats.org/officeDocument/2006/relationships/image" Target="../media/image450.png"/><Relationship Id="rId4" Type="http://schemas.openxmlformats.org/officeDocument/2006/relationships/image" Target="../media/image4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34.png"/><Relationship Id="rId3" Type="http://schemas.openxmlformats.org/officeDocument/2006/relationships/image" Target="../media/image400.png"/><Relationship Id="rId7" Type="http://schemas.openxmlformats.org/officeDocument/2006/relationships/image" Target="../media/image49.png"/><Relationship Id="rId12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470.png"/><Relationship Id="rId5" Type="http://schemas.openxmlformats.org/officeDocument/2006/relationships/image" Target="../media/image51.png"/><Relationship Id="rId10" Type="http://schemas.openxmlformats.org/officeDocument/2006/relationships/image" Target="../media/image450.png"/><Relationship Id="rId4" Type="http://schemas.openxmlformats.org/officeDocument/2006/relationships/image" Target="../media/image410.png"/><Relationship Id="rId1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00.png"/><Relationship Id="rId7" Type="http://schemas.openxmlformats.org/officeDocument/2006/relationships/image" Target="../media/image54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0.png"/><Relationship Id="rId11" Type="http://schemas.openxmlformats.org/officeDocument/2006/relationships/image" Target="../media/image56.png"/><Relationship Id="rId5" Type="http://schemas.openxmlformats.org/officeDocument/2006/relationships/image" Target="../media/image500.png"/><Relationship Id="rId10" Type="http://schemas.openxmlformats.org/officeDocument/2006/relationships/image" Target="../media/image551.png"/><Relationship Id="rId4" Type="http://schemas.openxmlformats.org/officeDocument/2006/relationships/image" Target="../media/image410.png"/><Relationship Id="rId9" Type="http://schemas.openxmlformats.org/officeDocument/2006/relationships/image" Target="../media/image5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0.png"/><Relationship Id="rId4" Type="http://schemas.openxmlformats.org/officeDocument/2006/relationships/image" Target="../media/image6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0.png"/><Relationship Id="rId4" Type="http://schemas.openxmlformats.org/officeDocument/2006/relationships/image" Target="../media/image68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0.png"/><Relationship Id="rId4" Type="http://schemas.openxmlformats.org/officeDocument/2006/relationships/image" Target="../media/image5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0.png"/><Relationship Id="rId4" Type="http://schemas.openxmlformats.org/officeDocument/2006/relationships/image" Target="../media/image5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jpg"/><Relationship Id="rId7" Type="http://schemas.openxmlformats.org/officeDocument/2006/relationships/image" Target="../media/image7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F82334-DB2A-4FA6-A6DC-CF58844249AE}"/>
              </a:ext>
            </a:extLst>
          </p:cNvPr>
          <p:cNvSpPr/>
          <p:nvPr/>
        </p:nvSpPr>
        <p:spPr>
          <a:xfrm>
            <a:off x="0" y="1571343"/>
            <a:ext cx="12192000" cy="2317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753537-AC8F-4D93-8250-DD2BDFA8A902}"/>
              </a:ext>
            </a:extLst>
          </p:cNvPr>
          <p:cNvSpPr txBox="1"/>
          <p:nvPr/>
        </p:nvSpPr>
        <p:spPr>
          <a:xfrm>
            <a:off x="1283563" y="1756520"/>
            <a:ext cx="9624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MATHEMATICAL MODELLING OF STEM CELL DYNAMICS DURING POST-EMBRYONIC ORGAN GROWTH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80D862-805A-4F54-8074-BBCA462DB5A5}"/>
              </a:ext>
            </a:extLst>
          </p:cNvPr>
          <p:cNvSpPr/>
          <p:nvPr/>
        </p:nvSpPr>
        <p:spPr>
          <a:xfrm>
            <a:off x="0" y="6246563"/>
            <a:ext cx="12192000" cy="60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22B08A-52CC-40D3-9781-DCD31B8D44CF}"/>
              </a:ext>
            </a:extLst>
          </p:cNvPr>
          <p:cNvSpPr txBox="1"/>
          <p:nvPr/>
        </p:nvSpPr>
        <p:spPr>
          <a:xfrm>
            <a:off x="142043" y="6362409"/>
            <a:ext cx="243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Karlovasi</a:t>
            </a:r>
            <a:r>
              <a:rPr lang="en-US" dirty="0">
                <a:solidFill>
                  <a:schemeClr val="bg1"/>
                </a:solidFill>
              </a:rPr>
              <a:t>, 13.09.2019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3AA31-010C-4088-9257-9569AECD05CE}"/>
              </a:ext>
            </a:extLst>
          </p:cNvPr>
          <p:cNvSpPr txBox="1"/>
          <p:nvPr/>
        </p:nvSpPr>
        <p:spPr>
          <a:xfrm>
            <a:off x="8031331" y="6362409"/>
            <a:ext cx="401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MBMC 2019, University of the Aegean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B7F600-ABBC-4FC6-AE12-9B3A00C5EC0F}"/>
              </a:ext>
            </a:extLst>
          </p:cNvPr>
          <p:cNvSpPr txBox="1"/>
          <p:nvPr/>
        </p:nvSpPr>
        <p:spPr>
          <a:xfrm>
            <a:off x="4160668" y="3994955"/>
            <a:ext cx="3870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Diana-Patricia Danciu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2A70B2-6639-45DF-90E8-26D1AA8BA3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55" y="53743"/>
            <a:ext cx="2526410" cy="1324693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292ED7-2289-430B-9AD4-FA56C577B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45" y="293810"/>
            <a:ext cx="3132294" cy="844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314275-8F6E-4528-A5CA-80BE4B0B27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20" y="10412"/>
            <a:ext cx="1411359" cy="14113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FB202F-870F-461E-A5D9-EE2C09DDBC75}"/>
              </a:ext>
            </a:extLst>
          </p:cNvPr>
          <p:cNvSpPr txBox="1"/>
          <p:nvPr/>
        </p:nvSpPr>
        <p:spPr>
          <a:xfrm>
            <a:off x="2926935" y="5357643"/>
            <a:ext cx="6510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Institute of Applied Mathematics, </a:t>
            </a:r>
          </a:p>
          <a:p>
            <a:pPr algn="ctr"/>
            <a:r>
              <a:rPr lang="en-US" sz="2400" dirty="0"/>
              <a:t>Heidelberg University, Germany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5E78227-1A69-4285-8BBC-F56D71E6C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1</a:t>
            </a:fld>
            <a:endParaRPr lang="en-US"/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CED65BBD-77CC-40F1-9C3A-F974A4F833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66" y="4333791"/>
            <a:ext cx="895350" cy="13049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454B76-50AE-4AE0-869B-4600A5CB2F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127" y="4328918"/>
            <a:ext cx="1014942" cy="13049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60407AB-6923-49F7-A975-A3BB03717227}"/>
              </a:ext>
            </a:extLst>
          </p:cNvPr>
          <p:cNvSpPr txBox="1"/>
          <p:nvPr/>
        </p:nvSpPr>
        <p:spPr>
          <a:xfrm>
            <a:off x="228194" y="5724404"/>
            <a:ext cx="268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Anna Marciniak-</a:t>
            </a:r>
            <a:r>
              <a:rPr lang="en-US" dirty="0" err="1"/>
              <a:t>Czochra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BAC409-28FA-44A1-B22C-4F74384D4191}"/>
              </a:ext>
            </a:extLst>
          </p:cNvPr>
          <p:cNvSpPr txBox="1"/>
          <p:nvPr/>
        </p:nvSpPr>
        <p:spPr>
          <a:xfrm>
            <a:off x="9124954" y="5724404"/>
            <a:ext cx="268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Lazaro Centanin</a:t>
            </a:r>
          </a:p>
        </p:txBody>
      </p:sp>
    </p:spTree>
    <p:extLst>
      <p:ext uri="{BB962C8B-B14F-4D97-AF65-F5344CB8AC3E}">
        <p14:creationId xmlns:p14="http://schemas.microsoft.com/office/powerpoint/2010/main" val="2995282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52165E5-6CFB-4FAA-B544-BA90AE8C72F0}"/>
              </a:ext>
            </a:extLst>
          </p:cNvPr>
          <p:cNvGrpSpPr/>
          <p:nvPr/>
        </p:nvGrpSpPr>
        <p:grpSpPr>
          <a:xfrm>
            <a:off x="6593483" y="2853215"/>
            <a:ext cx="5591336" cy="3800632"/>
            <a:chOff x="2580812" y="3403473"/>
            <a:chExt cx="5591336" cy="3800632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9CDF99C-ED91-499C-890C-AAEC55C76693}"/>
                </a:ext>
              </a:extLst>
            </p:cNvPr>
            <p:cNvGrpSpPr/>
            <p:nvPr/>
          </p:nvGrpSpPr>
          <p:grpSpPr>
            <a:xfrm>
              <a:off x="3036044" y="3403473"/>
              <a:ext cx="3494302" cy="3012418"/>
              <a:chOff x="3215549" y="3474651"/>
              <a:chExt cx="2787956" cy="2403500"/>
            </a:xfrm>
          </p:grpSpPr>
          <p:sp>
            <p:nvSpPr>
              <p:cNvPr id="134" name="Flowchart: Terminator 133">
                <a:extLst>
                  <a:ext uri="{FF2B5EF4-FFF2-40B4-BE49-F238E27FC236}">
                    <a16:creationId xmlns:a16="http://schemas.microsoft.com/office/drawing/2014/main" id="{D4A14085-A800-41BA-96C9-CF2C6AC57E79}"/>
                  </a:ext>
                </a:extLst>
              </p:cNvPr>
              <p:cNvSpPr/>
              <p:nvPr/>
            </p:nvSpPr>
            <p:spPr>
              <a:xfrm rot="5400000">
                <a:off x="3625988" y="4691473"/>
                <a:ext cx="1977797" cy="395559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C6CB2879-C615-4703-9145-0E75D0E69E32}"/>
                  </a:ext>
                </a:extLst>
              </p:cNvPr>
              <p:cNvGrpSpPr/>
              <p:nvPr/>
            </p:nvGrpSpPr>
            <p:grpSpPr>
              <a:xfrm>
                <a:off x="3215549" y="3474651"/>
                <a:ext cx="2787956" cy="2172683"/>
                <a:chOff x="2600045" y="3124184"/>
                <a:chExt cx="1863964" cy="1452609"/>
              </a:xfrm>
            </p:grpSpPr>
            <p:sp>
              <p:nvSpPr>
                <p:cNvPr id="139" name="Flowchart: Terminator 138">
                  <a:extLst>
                    <a:ext uri="{FF2B5EF4-FFF2-40B4-BE49-F238E27FC236}">
                      <a16:creationId xmlns:a16="http://schemas.microsoft.com/office/drawing/2014/main" id="{DCE1CBA1-48B7-4095-9F62-F09144A72E62}"/>
                    </a:ext>
                  </a:extLst>
                </p:cNvPr>
                <p:cNvSpPr/>
                <p:nvPr/>
              </p:nvSpPr>
              <p:spPr>
                <a:xfrm>
                  <a:off x="2600045" y="3991814"/>
                  <a:ext cx="874994" cy="288748"/>
                </a:xfrm>
                <a:prstGeom prst="flowChartTerminator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Flowchart: Terminator 139">
                  <a:extLst>
                    <a:ext uri="{FF2B5EF4-FFF2-40B4-BE49-F238E27FC236}">
                      <a16:creationId xmlns:a16="http://schemas.microsoft.com/office/drawing/2014/main" id="{18C47090-4AFA-4DE1-97AA-C61FD5F7B5A4}"/>
                    </a:ext>
                  </a:extLst>
                </p:cNvPr>
                <p:cNvSpPr/>
                <p:nvPr/>
              </p:nvSpPr>
              <p:spPr>
                <a:xfrm rot="5400000">
                  <a:off x="3141697" y="3783406"/>
                  <a:ext cx="1322313" cy="264462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Flowchart: Terminator 140">
                  <a:extLst>
                    <a:ext uri="{FF2B5EF4-FFF2-40B4-BE49-F238E27FC236}">
                      <a16:creationId xmlns:a16="http://schemas.microsoft.com/office/drawing/2014/main" id="{DEFEB58D-4030-40CF-985C-529A12C0D006}"/>
                    </a:ext>
                  </a:extLst>
                </p:cNvPr>
                <p:cNvSpPr/>
                <p:nvPr/>
              </p:nvSpPr>
              <p:spPr>
                <a:xfrm rot="5400000">
                  <a:off x="3406159" y="3701194"/>
                  <a:ext cx="1322313" cy="264462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Flowchart: Terminator 141">
                  <a:extLst>
                    <a:ext uri="{FF2B5EF4-FFF2-40B4-BE49-F238E27FC236}">
                      <a16:creationId xmlns:a16="http://schemas.microsoft.com/office/drawing/2014/main" id="{34FAD93B-F730-45F3-B1A0-8B9B70F9A2CF}"/>
                    </a:ext>
                  </a:extLst>
                </p:cNvPr>
                <p:cNvSpPr/>
                <p:nvPr/>
              </p:nvSpPr>
              <p:spPr>
                <a:xfrm rot="5400000">
                  <a:off x="3670621" y="3653110"/>
                  <a:ext cx="1322313" cy="264462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0B0D2A5D-3393-456F-B225-88B278BCDC72}"/>
                  </a:ext>
                </a:extLst>
              </p:cNvPr>
              <p:cNvGrpSpPr/>
              <p:nvPr/>
            </p:nvGrpSpPr>
            <p:grpSpPr>
              <a:xfrm>
                <a:off x="3292009" y="4870865"/>
                <a:ext cx="242577" cy="307777"/>
                <a:chOff x="-1601003" y="3338907"/>
                <a:chExt cx="242577" cy="307777"/>
              </a:xfrm>
            </p:grpSpPr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A36DC069-4CF5-4B0E-9790-8E396F9AFB88}"/>
                    </a:ext>
                  </a:extLst>
                </p:cNvPr>
                <p:cNvSpPr/>
                <p:nvPr/>
              </p:nvSpPr>
              <p:spPr>
                <a:xfrm>
                  <a:off x="-1594181" y="3338907"/>
                  <a:ext cx="235755" cy="235755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3539761D-903F-449C-86E2-5F004CA207A9}"/>
                    </a:ext>
                  </a:extLst>
                </p:cNvPr>
                <p:cNvSpPr txBox="1"/>
                <p:nvPr/>
              </p:nvSpPr>
              <p:spPr>
                <a:xfrm>
                  <a:off x="-1601003" y="3338907"/>
                  <a:ext cx="17444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</a:rPr>
                    <a:t>A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E8DCF1D3-837D-48C8-98A8-9AC75BB2F5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65704" y="3911385"/>
              <a:ext cx="1" cy="28352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Flowchart: Terminator 120">
              <a:extLst>
                <a:ext uri="{FF2B5EF4-FFF2-40B4-BE49-F238E27FC236}">
                  <a16:creationId xmlns:a16="http://schemas.microsoft.com/office/drawing/2014/main" id="{1116C9AA-6F48-45A9-A378-EA539FE8120B}"/>
                </a:ext>
              </a:extLst>
            </p:cNvPr>
            <p:cNvSpPr/>
            <p:nvPr/>
          </p:nvSpPr>
          <p:spPr>
            <a:xfrm rot="5400000">
              <a:off x="3033731" y="5262163"/>
              <a:ext cx="2515999" cy="503199"/>
            </a:xfrm>
            <a:prstGeom prst="flowChartTerminator">
              <a:avLst/>
            </a:prstGeom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C6B3EDFD-0437-4E09-B3FD-13A22B0E1DBC}"/>
                </a:ext>
              </a:extLst>
            </p:cNvPr>
            <p:cNvSpPr/>
            <p:nvPr/>
          </p:nvSpPr>
          <p:spPr>
            <a:xfrm>
              <a:off x="4143427" y="4742080"/>
              <a:ext cx="296606" cy="296606"/>
            </a:xfrm>
            <a:prstGeom prst="ellipse">
              <a:avLst/>
            </a:prstGeom>
            <a:solidFill>
              <a:srgbClr val="FF6969"/>
            </a:solidFill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05AC76DB-7A3D-4706-ACC1-9603D7905ECA}"/>
                </a:ext>
              </a:extLst>
            </p:cNvPr>
            <p:cNvSpPr/>
            <p:nvPr/>
          </p:nvSpPr>
          <p:spPr>
            <a:xfrm>
              <a:off x="4150545" y="4373174"/>
              <a:ext cx="296606" cy="296606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E48370AC-FAD4-4D95-A522-F50ED8855063}"/>
                </a:ext>
              </a:extLst>
            </p:cNvPr>
            <p:cNvCxnSpPr/>
            <p:nvPr/>
          </p:nvCxnSpPr>
          <p:spPr>
            <a:xfrm flipH="1">
              <a:off x="2580812" y="5313190"/>
              <a:ext cx="35892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A07D854C-4C2C-431B-9653-3398361D403B}"/>
                </a:ext>
              </a:extLst>
            </p:cNvPr>
            <p:cNvSpPr txBox="1"/>
            <p:nvPr/>
          </p:nvSpPr>
          <p:spPr>
            <a:xfrm>
              <a:off x="4148706" y="4364081"/>
              <a:ext cx="3439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A’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BBFA598A-FF0B-4A74-BAB9-5ABAA1B6FF72}"/>
                </a:ext>
              </a:extLst>
            </p:cNvPr>
            <p:cNvSpPr/>
            <p:nvPr/>
          </p:nvSpPr>
          <p:spPr>
            <a:xfrm>
              <a:off x="4146484" y="5137925"/>
              <a:ext cx="296606" cy="296606"/>
            </a:xfrm>
            <a:prstGeom prst="ellipse">
              <a:avLst/>
            </a:prstGeom>
            <a:solidFill>
              <a:srgbClr val="FF6969"/>
            </a:solidFill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lowchart: Terminator 126">
              <a:extLst>
                <a:ext uri="{FF2B5EF4-FFF2-40B4-BE49-F238E27FC236}">
                  <a16:creationId xmlns:a16="http://schemas.microsoft.com/office/drawing/2014/main" id="{0F64332F-72B3-4818-9B2A-040F3779762F}"/>
                </a:ext>
              </a:extLst>
            </p:cNvPr>
            <p:cNvSpPr/>
            <p:nvPr/>
          </p:nvSpPr>
          <p:spPr>
            <a:xfrm rot="5400000">
              <a:off x="2530066" y="5601355"/>
              <a:ext cx="2488288" cy="497657"/>
            </a:xfrm>
            <a:prstGeom prst="flowChartTerminator">
              <a:avLst/>
            </a:prstGeom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207CEBB4-7CAC-4A37-95E9-1B64F0E26486}"/>
                </a:ext>
              </a:extLst>
            </p:cNvPr>
            <p:cNvSpPr/>
            <p:nvPr/>
          </p:nvSpPr>
          <p:spPr>
            <a:xfrm>
              <a:off x="3625907" y="5137925"/>
              <a:ext cx="296606" cy="296606"/>
            </a:xfrm>
            <a:prstGeom prst="ellipse">
              <a:avLst/>
            </a:prstGeom>
            <a:solidFill>
              <a:srgbClr val="FF6969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B9515A1-3FD3-4C7B-A36E-380AEC02875E}"/>
                </a:ext>
              </a:extLst>
            </p:cNvPr>
            <p:cNvGrpSpPr/>
            <p:nvPr/>
          </p:nvGrpSpPr>
          <p:grpSpPr>
            <a:xfrm>
              <a:off x="3629119" y="4730739"/>
              <a:ext cx="436650" cy="307777"/>
              <a:chOff x="-3242341" y="1818966"/>
              <a:chExt cx="343245" cy="241940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3D6DCBAA-1A63-4B36-8B4F-19899557B3BB}"/>
                  </a:ext>
                </a:extLst>
              </p:cNvPr>
              <p:cNvSpPr/>
              <p:nvPr/>
            </p:nvSpPr>
            <p:spPr>
              <a:xfrm>
                <a:off x="-3242341" y="1822058"/>
                <a:ext cx="235755" cy="235755"/>
              </a:xfrm>
              <a:prstGeom prst="ellipse">
                <a:avLst/>
              </a:prstGeom>
              <a:solidFill>
                <a:srgbClr val="C00000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E105BA1F-BE9C-489E-A23F-579025C35F89}"/>
                  </a:ext>
                </a:extLst>
              </p:cNvPr>
              <p:cNvSpPr txBox="1"/>
              <p:nvPr/>
            </p:nvSpPr>
            <p:spPr>
              <a:xfrm>
                <a:off x="-3242341" y="1818966"/>
                <a:ext cx="343245" cy="241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A’’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E2D418F0-D23A-42B8-B6A7-6F8E19AD1B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68608" y="4115061"/>
              <a:ext cx="1" cy="28352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CF71ACEB-08D6-4EF0-93C8-6A67B0680100}"/>
                </a:ext>
              </a:extLst>
            </p:cNvPr>
            <p:cNvSpPr/>
            <p:nvPr/>
          </p:nvSpPr>
          <p:spPr>
            <a:xfrm>
              <a:off x="2939735" y="5571265"/>
              <a:ext cx="5232413" cy="1632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70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0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BIOLOGICAL BACKGROUND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3BA797-9017-487A-B787-28C1E506BD54}"/>
              </a:ext>
            </a:extLst>
          </p:cNvPr>
          <p:cNvSpPr txBox="1"/>
          <p:nvPr/>
        </p:nvSpPr>
        <p:spPr>
          <a:xfrm>
            <a:off x="782507" y="1864842"/>
            <a:ext cx="2767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Growth along two axes</a:t>
            </a: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DBB5BC84-3044-49C8-AFA2-34F4797F239A}"/>
              </a:ext>
            </a:extLst>
          </p:cNvPr>
          <p:cNvCxnSpPr/>
          <p:nvPr/>
        </p:nvCxnSpPr>
        <p:spPr>
          <a:xfrm flipH="1">
            <a:off x="9488380" y="5453530"/>
            <a:ext cx="1857282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FDB8432D-47F3-4186-B23B-2119D5039766}"/>
              </a:ext>
            </a:extLst>
          </p:cNvPr>
          <p:cNvCxnSpPr>
            <a:cxnSpLocks/>
          </p:cNvCxnSpPr>
          <p:nvPr/>
        </p:nvCxnSpPr>
        <p:spPr>
          <a:xfrm flipV="1">
            <a:off x="11356018" y="3798163"/>
            <a:ext cx="0" cy="166424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9ED8022A-E274-47ED-BDBA-1D908C5DF984}"/>
              </a:ext>
            </a:extLst>
          </p:cNvPr>
          <p:cNvSpPr txBox="1"/>
          <p:nvPr/>
        </p:nvSpPr>
        <p:spPr>
          <a:xfrm>
            <a:off x="9217611" y="5566416"/>
            <a:ext cx="2381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Addition of filaments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935D54A2-D063-45CC-9281-CE30D3CEC2B3}"/>
              </a:ext>
            </a:extLst>
          </p:cNvPr>
          <p:cNvSpPr txBox="1"/>
          <p:nvPr/>
        </p:nvSpPr>
        <p:spPr>
          <a:xfrm rot="5400000">
            <a:off x="10462959" y="4213761"/>
            <a:ext cx="2381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Elongation of filaments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2B2C937-8957-4F48-BA67-20C79C94145A}"/>
              </a:ext>
            </a:extLst>
          </p:cNvPr>
          <p:cNvGrpSpPr/>
          <p:nvPr/>
        </p:nvGrpSpPr>
        <p:grpSpPr>
          <a:xfrm>
            <a:off x="0" y="2594053"/>
            <a:ext cx="4516774" cy="4395710"/>
            <a:chOff x="0" y="2594053"/>
            <a:chExt cx="4516774" cy="439571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FA2DE62F-013D-4B72-9FB7-A7F452746385}"/>
                </a:ext>
              </a:extLst>
            </p:cNvPr>
            <p:cNvGrpSpPr/>
            <p:nvPr/>
          </p:nvGrpSpPr>
          <p:grpSpPr>
            <a:xfrm>
              <a:off x="0" y="2594053"/>
              <a:ext cx="4516774" cy="2306164"/>
              <a:chOff x="838200" y="1821693"/>
              <a:chExt cx="3338111" cy="1704365"/>
            </a:xfrm>
          </p:grpSpPr>
          <p:sp>
            <p:nvSpPr>
              <p:cNvPr id="184" name="Flowchart: Terminator 183">
                <a:extLst>
                  <a:ext uri="{FF2B5EF4-FFF2-40B4-BE49-F238E27FC236}">
                    <a16:creationId xmlns:a16="http://schemas.microsoft.com/office/drawing/2014/main" id="{42A8D0BC-E497-4AB6-A8B0-01CADE4207C1}"/>
                  </a:ext>
                </a:extLst>
              </p:cNvPr>
              <p:cNvSpPr/>
              <p:nvPr/>
            </p:nvSpPr>
            <p:spPr>
              <a:xfrm rot="5400000">
                <a:off x="777806" y="2906660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Flowchart: Terminator 184">
                <a:extLst>
                  <a:ext uri="{FF2B5EF4-FFF2-40B4-BE49-F238E27FC236}">
                    <a16:creationId xmlns:a16="http://schemas.microsoft.com/office/drawing/2014/main" id="{DEEFB7D4-3259-469C-92D0-5EB67AB846E9}"/>
                  </a:ext>
                </a:extLst>
              </p:cNvPr>
              <p:cNvSpPr/>
              <p:nvPr/>
            </p:nvSpPr>
            <p:spPr>
              <a:xfrm rot="5400000">
                <a:off x="973257" y="2785473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Flowchart: Terminator 185">
                <a:extLst>
                  <a:ext uri="{FF2B5EF4-FFF2-40B4-BE49-F238E27FC236}">
                    <a16:creationId xmlns:a16="http://schemas.microsoft.com/office/drawing/2014/main" id="{171551B0-8034-48F5-A5C8-500C20C74ACE}"/>
                  </a:ext>
                </a:extLst>
              </p:cNvPr>
              <p:cNvSpPr/>
              <p:nvPr/>
            </p:nvSpPr>
            <p:spPr>
              <a:xfrm rot="5400000">
                <a:off x="1168707" y="2631239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lowchart: Terminator 186">
                <a:extLst>
                  <a:ext uri="{FF2B5EF4-FFF2-40B4-BE49-F238E27FC236}">
                    <a16:creationId xmlns:a16="http://schemas.microsoft.com/office/drawing/2014/main" id="{2A58B620-C440-4D3C-9569-54F81E5F4E37}"/>
                  </a:ext>
                </a:extLst>
              </p:cNvPr>
              <p:cNvSpPr/>
              <p:nvPr/>
            </p:nvSpPr>
            <p:spPr>
              <a:xfrm rot="5400000">
                <a:off x="1364157" y="2477002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Flowchart: Terminator 187">
                <a:extLst>
                  <a:ext uri="{FF2B5EF4-FFF2-40B4-BE49-F238E27FC236}">
                    <a16:creationId xmlns:a16="http://schemas.microsoft.com/office/drawing/2014/main" id="{C33084E3-D742-40F6-B068-DDBDC472E99D}"/>
                  </a:ext>
                </a:extLst>
              </p:cNvPr>
              <p:cNvSpPr/>
              <p:nvPr/>
            </p:nvSpPr>
            <p:spPr>
              <a:xfrm rot="5400000">
                <a:off x="1559608" y="2366832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Flowchart: Terminator 188">
                <a:extLst>
                  <a:ext uri="{FF2B5EF4-FFF2-40B4-BE49-F238E27FC236}">
                    <a16:creationId xmlns:a16="http://schemas.microsoft.com/office/drawing/2014/main" id="{C2B05884-E3CF-4D83-90BF-9346C2788DDB}"/>
                  </a:ext>
                </a:extLst>
              </p:cNvPr>
              <p:cNvSpPr/>
              <p:nvPr/>
            </p:nvSpPr>
            <p:spPr>
              <a:xfrm rot="5400000">
                <a:off x="1755059" y="2267679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lowchart: Terminator 189">
                <a:extLst>
                  <a:ext uri="{FF2B5EF4-FFF2-40B4-BE49-F238E27FC236}">
                    <a16:creationId xmlns:a16="http://schemas.microsoft.com/office/drawing/2014/main" id="{C76089BA-6DDC-454A-8057-DBB1C5BCE0C7}"/>
                  </a:ext>
                </a:extLst>
              </p:cNvPr>
              <p:cNvSpPr/>
              <p:nvPr/>
            </p:nvSpPr>
            <p:spPr>
              <a:xfrm rot="5400000">
                <a:off x="1950510" y="2212594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Flowchart: Terminator 190">
                <a:extLst>
                  <a:ext uri="{FF2B5EF4-FFF2-40B4-BE49-F238E27FC236}">
                    <a16:creationId xmlns:a16="http://schemas.microsoft.com/office/drawing/2014/main" id="{16037FEF-FDD0-4E8D-9947-EE034CDD02AE}"/>
                  </a:ext>
                </a:extLst>
              </p:cNvPr>
              <p:cNvSpPr/>
              <p:nvPr/>
            </p:nvSpPr>
            <p:spPr>
              <a:xfrm rot="5400000">
                <a:off x="2145961" y="2256662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Flowchart: Terminator 191">
                <a:extLst>
                  <a:ext uri="{FF2B5EF4-FFF2-40B4-BE49-F238E27FC236}">
                    <a16:creationId xmlns:a16="http://schemas.microsoft.com/office/drawing/2014/main" id="{86BEA5A6-0172-4CBE-9A59-BA156408CE13}"/>
                  </a:ext>
                </a:extLst>
              </p:cNvPr>
              <p:cNvSpPr/>
              <p:nvPr/>
            </p:nvSpPr>
            <p:spPr>
              <a:xfrm rot="5400000">
                <a:off x="2341411" y="2333781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lowchart: Terminator 192">
                <a:extLst>
                  <a:ext uri="{FF2B5EF4-FFF2-40B4-BE49-F238E27FC236}">
                    <a16:creationId xmlns:a16="http://schemas.microsoft.com/office/drawing/2014/main" id="{8D719476-0686-46C4-B6EE-871DD1623A4C}"/>
                  </a:ext>
                </a:extLst>
              </p:cNvPr>
              <p:cNvSpPr/>
              <p:nvPr/>
            </p:nvSpPr>
            <p:spPr>
              <a:xfrm rot="5400000">
                <a:off x="2536862" y="2443951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Flowchart: Terminator 193">
                <a:extLst>
                  <a:ext uri="{FF2B5EF4-FFF2-40B4-BE49-F238E27FC236}">
                    <a16:creationId xmlns:a16="http://schemas.microsoft.com/office/drawing/2014/main" id="{29C0D401-1E0E-4CA0-A0FA-A7F9DF0B0F5F}"/>
                  </a:ext>
                </a:extLst>
              </p:cNvPr>
              <p:cNvSpPr/>
              <p:nvPr/>
            </p:nvSpPr>
            <p:spPr>
              <a:xfrm rot="5400000">
                <a:off x="2725333" y="2587172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Flowchart: Terminator 194">
                <a:extLst>
                  <a:ext uri="{FF2B5EF4-FFF2-40B4-BE49-F238E27FC236}">
                    <a16:creationId xmlns:a16="http://schemas.microsoft.com/office/drawing/2014/main" id="{E4635869-EFFB-481C-BC8D-78C944B97B6F}"/>
                  </a:ext>
                </a:extLst>
              </p:cNvPr>
              <p:cNvSpPr/>
              <p:nvPr/>
            </p:nvSpPr>
            <p:spPr>
              <a:xfrm rot="5400000">
                <a:off x="2920783" y="2752427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lowchart: Terminator 195">
                <a:extLst>
                  <a:ext uri="{FF2B5EF4-FFF2-40B4-BE49-F238E27FC236}">
                    <a16:creationId xmlns:a16="http://schemas.microsoft.com/office/drawing/2014/main" id="{4129CA51-24C6-4E17-90FB-D61C28E042A9}"/>
                  </a:ext>
                </a:extLst>
              </p:cNvPr>
              <p:cNvSpPr/>
              <p:nvPr/>
            </p:nvSpPr>
            <p:spPr>
              <a:xfrm rot="5400000">
                <a:off x="3116235" y="2873609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90A35230-8457-4C79-94E1-42F8735FD93E}"/>
                  </a:ext>
                </a:extLst>
              </p:cNvPr>
              <p:cNvSpPr/>
              <p:nvPr/>
            </p:nvSpPr>
            <p:spPr>
              <a:xfrm>
                <a:off x="838200" y="2196271"/>
                <a:ext cx="3338111" cy="13297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AB09918E-4D70-4081-B77E-BAF35176A403}"/>
                </a:ext>
              </a:extLst>
            </p:cNvPr>
            <p:cNvGrpSpPr/>
            <p:nvPr/>
          </p:nvGrpSpPr>
          <p:grpSpPr>
            <a:xfrm>
              <a:off x="0" y="4263726"/>
              <a:ext cx="4516774" cy="2726037"/>
              <a:chOff x="838200" y="4774999"/>
              <a:chExt cx="3338111" cy="2014671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2D1DD63E-8C37-43CC-B718-A39EE45FD97B}"/>
                  </a:ext>
                </a:extLst>
              </p:cNvPr>
              <p:cNvGrpSpPr/>
              <p:nvPr/>
            </p:nvGrpSpPr>
            <p:grpSpPr>
              <a:xfrm>
                <a:off x="838200" y="4774999"/>
                <a:ext cx="3338111" cy="1704365"/>
                <a:chOff x="2203373" y="1883887"/>
                <a:chExt cx="3338111" cy="1704365"/>
              </a:xfrm>
            </p:grpSpPr>
            <p:sp>
              <p:nvSpPr>
                <p:cNvPr id="170" name="Flowchart: Terminator 169">
                  <a:extLst>
                    <a:ext uri="{FF2B5EF4-FFF2-40B4-BE49-F238E27FC236}">
                      <a16:creationId xmlns:a16="http://schemas.microsoft.com/office/drawing/2014/main" id="{F39857AD-0E51-4520-A9F2-36979E38DE85}"/>
                    </a:ext>
                  </a:extLst>
                </p:cNvPr>
                <p:cNvSpPr/>
                <p:nvPr/>
              </p:nvSpPr>
              <p:spPr>
                <a:xfrm rot="5400000">
                  <a:off x="2142979" y="2968854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Flowchart: Terminator 170">
                  <a:extLst>
                    <a:ext uri="{FF2B5EF4-FFF2-40B4-BE49-F238E27FC236}">
                      <a16:creationId xmlns:a16="http://schemas.microsoft.com/office/drawing/2014/main" id="{E896776D-1F58-4657-820E-BFCFA6A7C064}"/>
                    </a:ext>
                  </a:extLst>
                </p:cNvPr>
                <p:cNvSpPr/>
                <p:nvPr/>
              </p:nvSpPr>
              <p:spPr>
                <a:xfrm rot="5400000">
                  <a:off x="2338430" y="2847667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Flowchart: Terminator 171">
                  <a:extLst>
                    <a:ext uri="{FF2B5EF4-FFF2-40B4-BE49-F238E27FC236}">
                      <a16:creationId xmlns:a16="http://schemas.microsoft.com/office/drawing/2014/main" id="{EE1DB764-1862-4632-B39C-FC297925218A}"/>
                    </a:ext>
                  </a:extLst>
                </p:cNvPr>
                <p:cNvSpPr/>
                <p:nvPr/>
              </p:nvSpPr>
              <p:spPr>
                <a:xfrm rot="5400000">
                  <a:off x="2533880" y="2693433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Flowchart: Terminator 172">
                  <a:extLst>
                    <a:ext uri="{FF2B5EF4-FFF2-40B4-BE49-F238E27FC236}">
                      <a16:creationId xmlns:a16="http://schemas.microsoft.com/office/drawing/2014/main" id="{1ABD7FC8-15F6-42DF-84E0-C8F525108D40}"/>
                    </a:ext>
                  </a:extLst>
                </p:cNvPr>
                <p:cNvSpPr/>
                <p:nvPr/>
              </p:nvSpPr>
              <p:spPr>
                <a:xfrm rot="5400000">
                  <a:off x="2729330" y="2539196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lowchart: Terminator 173">
                  <a:extLst>
                    <a:ext uri="{FF2B5EF4-FFF2-40B4-BE49-F238E27FC236}">
                      <a16:creationId xmlns:a16="http://schemas.microsoft.com/office/drawing/2014/main" id="{8C02EF2D-C17E-4137-8190-88E304B44480}"/>
                    </a:ext>
                  </a:extLst>
                </p:cNvPr>
                <p:cNvSpPr/>
                <p:nvPr/>
              </p:nvSpPr>
              <p:spPr>
                <a:xfrm rot="5400000">
                  <a:off x="2924781" y="2429026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Flowchart: Terminator 174">
                  <a:extLst>
                    <a:ext uri="{FF2B5EF4-FFF2-40B4-BE49-F238E27FC236}">
                      <a16:creationId xmlns:a16="http://schemas.microsoft.com/office/drawing/2014/main" id="{D97D658F-32D7-4593-9C73-FF3FA99EDFA2}"/>
                    </a:ext>
                  </a:extLst>
                </p:cNvPr>
                <p:cNvSpPr/>
                <p:nvPr/>
              </p:nvSpPr>
              <p:spPr>
                <a:xfrm rot="5400000">
                  <a:off x="3120232" y="2329873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Flowchart: Terminator 175">
                  <a:extLst>
                    <a:ext uri="{FF2B5EF4-FFF2-40B4-BE49-F238E27FC236}">
                      <a16:creationId xmlns:a16="http://schemas.microsoft.com/office/drawing/2014/main" id="{3E19B85E-4244-4BE8-98BA-0A108E22A33D}"/>
                    </a:ext>
                  </a:extLst>
                </p:cNvPr>
                <p:cNvSpPr/>
                <p:nvPr/>
              </p:nvSpPr>
              <p:spPr>
                <a:xfrm rot="5400000">
                  <a:off x="3315683" y="2274788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Flowchart: Terminator 176">
                  <a:extLst>
                    <a:ext uri="{FF2B5EF4-FFF2-40B4-BE49-F238E27FC236}">
                      <a16:creationId xmlns:a16="http://schemas.microsoft.com/office/drawing/2014/main" id="{29695F64-7631-4447-BDAB-E01FFA2FBFE3}"/>
                    </a:ext>
                  </a:extLst>
                </p:cNvPr>
                <p:cNvSpPr/>
                <p:nvPr/>
              </p:nvSpPr>
              <p:spPr>
                <a:xfrm rot="5400000">
                  <a:off x="3511134" y="2318856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Flowchart: Terminator 177">
                  <a:extLst>
                    <a:ext uri="{FF2B5EF4-FFF2-40B4-BE49-F238E27FC236}">
                      <a16:creationId xmlns:a16="http://schemas.microsoft.com/office/drawing/2014/main" id="{700EAB23-DDA8-4B36-9C89-F54E66A69A12}"/>
                    </a:ext>
                  </a:extLst>
                </p:cNvPr>
                <p:cNvSpPr/>
                <p:nvPr/>
              </p:nvSpPr>
              <p:spPr>
                <a:xfrm rot="5400000">
                  <a:off x="3706584" y="2395975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Flowchart: Terminator 178">
                  <a:extLst>
                    <a:ext uri="{FF2B5EF4-FFF2-40B4-BE49-F238E27FC236}">
                      <a16:creationId xmlns:a16="http://schemas.microsoft.com/office/drawing/2014/main" id="{0AE40376-AF84-4EE8-9E15-8D41A459E262}"/>
                    </a:ext>
                  </a:extLst>
                </p:cNvPr>
                <p:cNvSpPr/>
                <p:nvPr/>
              </p:nvSpPr>
              <p:spPr>
                <a:xfrm rot="5400000">
                  <a:off x="3902035" y="2506145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Flowchart: Terminator 179">
                  <a:extLst>
                    <a:ext uri="{FF2B5EF4-FFF2-40B4-BE49-F238E27FC236}">
                      <a16:creationId xmlns:a16="http://schemas.microsoft.com/office/drawing/2014/main" id="{8E404508-3436-4771-9B4A-0121ED7A0C2F}"/>
                    </a:ext>
                  </a:extLst>
                </p:cNvPr>
                <p:cNvSpPr/>
                <p:nvPr/>
              </p:nvSpPr>
              <p:spPr>
                <a:xfrm rot="5400000">
                  <a:off x="4090506" y="2649366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Flowchart: Terminator 180">
                  <a:extLst>
                    <a:ext uri="{FF2B5EF4-FFF2-40B4-BE49-F238E27FC236}">
                      <a16:creationId xmlns:a16="http://schemas.microsoft.com/office/drawing/2014/main" id="{2624A5E4-C723-4B0B-96B5-621BC22A60FE}"/>
                    </a:ext>
                  </a:extLst>
                </p:cNvPr>
                <p:cNvSpPr/>
                <p:nvPr/>
              </p:nvSpPr>
              <p:spPr>
                <a:xfrm rot="5400000">
                  <a:off x="4285956" y="2814621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Flowchart: Terminator 181">
                  <a:extLst>
                    <a:ext uri="{FF2B5EF4-FFF2-40B4-BE49-F238E27FC236}">
                      <a16:creationId xmlns:a16="http://schemas.microsoft.com/office/drawing/2014/main" id="{94128374-C3BC-43C4-9825-8EA3EEA4AAF5}"/>
                    </a:ext>
                  </a:extLst>
                </p:cNvPr>
                <p:cNvSpPr/>
                <p:nvPr/>
              </p:nvSpPr>
              <p:spPr>
                <a:xfrm rot="5400000">
                  <a:off x="4481408" y="2968371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CF0F1964-7EED-46C5-8C92-747420736EEC}"/>
                    </a:ext>
                  </a:extLst>
                </p:cNvPr>
                <p:cNvSpPr/>
                <p:nvPr/>
              </p:nvSpPr>
              <p:spPr>
                <a:xfrm>
                  <a:off x="2203373" y="2750969"/>
                  <a:ext cx="3338111" cy="83728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7E40BAA6-04DC-440E-9667-CF5248E655CF}"/>
                  </a:ext>
                </a:extLst>
              </p:cNvPr>
              <p:cNvGrpSpPr/>
              <p:nvPr/>
            </p:nvGrpSpPr>
            <p:grpSpPr>
              <a:xfrm>
                <a:off x="838200" y="5093447"/>
                <a:ext cx="3338111" cy="1696223"/>
                <a:chOff x="838200" y="1821693"/>
                <a:chExt cx="3338111" cy="1696223"/>
              </a:xfrm>
            </p:grpSpPr>
            <p:sp>
              <p:nvSpPr>
                <p:cNvPr id="156" name="Flowchart: Terminator 155">
                  <a:extLst>
                    <a:ext uri="{FF2B5EF4-FFF2-40B4-BE49-F238E27FC236}">
                      <a16:creationId xmlns:a16="http://schemas.microsoft.com/office/drawing/2014/main" id="{E984F358-5220-4912-BCED-0D0256D1F589}"/>
                    </a:ext>
                  </a:extLst>
                </p:cNvPr>
                <p:cNvSpPr/>
                <p:nvPr/>
              </p:nvSpPr>
              <p:spPr>
                <a:xfrm rot="5400000">
                  <a:off x="777806" y="2906660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lowchart: Terminator 156">
                  <a:extLst>
                    <a:ext uri="{FF2B5EF4-FFF2-40B4-BE49-F238E27FC236}">
                      <a16:creationId xmlns:a16="http://schemas.microsoft.com/office/drawing/2014/main" id="{4F618C2D-B4CA-4668-B7EA-CC46C9E1AB09}"/>
                    </a:ext>
                  </a:extLst>
                </p:cNvPr>
                <p:cNvSpPr/>
                <p:nvPr/>
              </p:nvSpPr>
              <p:spPr>
                <a:xfrm rot="5400000">
                  <a:off x="973257" y="2785473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Flowchart: Terminator 157">
                  <a:extLst>
                    <a:ext uri="{FF2B5EF4-FFF2-40B4-BE49-F238E27FC236}">
                      <a16:creationId xmlns:a16="http://schemas.microsoft.com/office/drawing/2014/main" id="{87F0F15C-4294-4CCC-8C85-C46F9F408F60}"/>
                    </a:ext>
                  </a:extLst>
                </p:cNvPr>
                <p:cNvSpPr/>
                <p:nvPr/>
              </p:nvSpPr>
              <p:spPr>
                <a:xfrm rot="5400000">
                  <a:off x="1168707" y="2631239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lowchart: Terminator 158">
                  <a:extLst>
                    <a:ext uri="{FF2B5EF4-FFF2-40B4-BE49-F238E27FC236}">
                      <a16:creationId xmlns:a16="http://schemas.microsoft.com/office/drawing/2014/main" id="{6F812CF3-B029-489A-A0EC-86484A436C07}"/>
                    </a:ext>
                  </a:extLst>
                </p:cNvPr>
                <p:cNvSpPr/>
                <p:nvPr/>
              </p:nvSpPr>
              <p:spPr>
                <a:xfrm rot="5400000">
                  <a:off x="1364157" y="2477002"/>
                  <a:ext cx="977252" cy="195450"/>
                </a:xfrm>
                <a:prstGeom prst="flowChartTermina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Flowchart: Terminator 159">
                  <a:extLst>
                    <a:ext uri="{FF2B5EF4-FFF2-40B4-BE49-F238E27FC236}">
                      <a16:creationId xmlns:a16="http://schemas.microsoft.com/office/drawing/2014/main" id="{0E834700-52B8-452B-B68F-D038C6C3F34F}"/>
                    </a:ext>
                  </a:extLst>
                </p:cNvPr>
                <p:cNvSpPr/>
                <p:nvPr/>
              </p:nvSpPr>
              <p:spPr>
                <a:xfrm rot="5400000">
                  <a:off x="1559608" y="2366832"/>
                  <a:ext cx="977252" cy="195450"/>
                </a:xfrm>
                <a:prstGeom prst="flowChartTermina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Flowchart: Terminator 160">
                  <a:extLst>
                    <a:ext uri="{FF2B5EF4-FFF2-40B4-BE49-F238E27FC236}">
                      <a16:creationId xmlns:a16="http://schemas.microsoft.com/office/drawing/2014/main" id="{F200B6FD-1524-4AAE-809B-26D954793607}"/>
                    </a:ext>
                  </a:extLst>
                </p:cNvPr>
                <p:cNvSpPr/>
                <p:nvPr/>
              </p:nvSpPr>
              <p:spPr>
                <a:xfrm rot="5400000">
                  <a:off x="1755059" y="2267679"/>
                  <a:ext cx="977252" cy="195450"/>
                </a:xfrm>
                <a:prstGeom prst="flowChartTermina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Flowchart: Terminator 161">
                  <a:extLst>
                    <a:ext uri="{FF2B5EF4-FFF2-40B4-BE49-F238E27FC236}">
                      <a16:creationId xmlns:a16="http://schemas.microsoft.com/office/drawing/2014/main" id="{E440DD84-D071-456C-88EC-171DE5D66B34}"/>
                    </a:ext>
                  </a:extLst>
                </p:cNvPr>
                <p:cNvSpPr/>
                <p:nvPr/>
              </p:nvSpPr>
              <p:spPr>
                <a:xfrm rot="5400000">
                  <a:off x="1950510" y="2212594"/>
                  <a:ext cx="977252" cy="195450"/>
                </a:xfrm>
                <a:prstGeom prst="flowChartTermina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Flowchart: Terminator 162">
                  <a:extLst>
                    <a:ext uri="{FF2B5EF4-FFF2-40B4-BE49-F238E27FC236}">
                      <a16:creationId xmlns:a16="http://schemas.microsoft.com/office/drawing/2014/main" id="{F9EB8CFB-41B9-412F-B536-2800848E8E90}"/>
                    </a:ext>
                  </a:extLst>
                </p:cNvPr>
                <p:cNvSpPr/>
                <p:nvPr/>
              </p:nvSpPr>
              <p:spPr>
                <a:xfrm rot="5400000">
                  <a:off x="2145961" y="2256662"/>
                  <a:ext cx="977252" cy="195450"/>
                </a:xfrm>
                <a:prstGeom prst="flowChartTermina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Flowchart: Terminator 163">
                  <a:extLst>
                    <a:ext uri="{FF2B5EF4-FFF2-40B4-BE49-F238E27FC236}">
                      <a16:creationId xmlns:a16="http://schemas.microsoft.com/office/drawing/2014/main" id="{F2022E0A-04EA-42F0-848A-CD131ADAADCD}"/>
                    </a:ext>
                  </a:extLst>
                </p:cNvPr>
                <p:cNvSpPr/>
                <p:nvPr/>
              </p:nvSpPr>
              <p:spPr>
                <a:xfrm rot="5400000">
                  <a:off x="2341411" y="2333781"/>
                  <a:ext cx="977252" cy="195450"/>
                </a:xfrm>
                <a:prstGeom prst="flowChartTermina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Flowchart: Terminator 164">
                  <a:extLst>
                    <a:ext uri="{FF2B5EF4-FFF2-40B4-BE49-F238E27FC236}">
                      <a16:creationId xmlns:a16="http://schemas.microsoft.com/office/drawing/2014/main" id="{61471300-8D2B-4FB6-B515-F7D746A26A19}"/>
                    </a:ext>
                  </a:extLst>
                </p:cNvPr>
                <p:cNvSpPr/>
                <p:nvPr/>
              </p:nvSpPr>
              <p:spPr>
                <a:xfrm rot="5400000">
                  <a:off x="2536862" y="2443951"/>
                  <a:ext cx="977252" cy="195450"/>
                </a:xfrm>
                <a:prstGeom prst="flowChartTermina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Flowchart: Terminator 165">
                  <a:extLst>
                    <a:ext uri="{FF2B5EF4-FFF2-40B4-BE49-F238E27FC236}">
                      <a16:creationId xmlns:a16="http://schemas.microsoft.com/office/drawing/2014/main" id="{A236D386-19F2-4029-B853-EE07084FED70}"/>
                    </a:ext>
                  </a:extLst>
                </p:cNvPr>
                <p:cNvSpPr/>
                <p:nvPr/>
              </p:nvSpPr>
              <p:spPr>
                <a:xfrm rot="5400000">
                  <a:off x="2725333" y="2587172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Flowchart: Terminator 166">
                  <a:extLst>
                    <a:ext uri="{FF2B5EF4-FFF2-40B4-BE49-F238E27FC236}">
                      <a16:creationId xmlns:a16="http://schemas.microsoft.com/office/drawing/2014/main" id="{6D1EE82D-F5FD-4A42-82C5-E2B7273CFA75}"/>
                    </a:ext>
                  </a:extLst>
                </p:cNvPr>
                <p:cNvSpPr/>
                <p:nvPr/>
              </p:nvSpPr>
              <p:spPr>
                <a:xfrm rot="5400000">
                  <a:off x="2920783" y="2752427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Flowchart: Terminator 167">
                  <a:extLst>
                    <a:ext uri="{FF2B5EF4-FFF2-40B4-BE49-F238E27FC236}">
                      <a16:creationId xmlns:a16="http://schemas.microsoft.com/office/drawing/2014/main" id="{29F3ED9B-FD55-4738-9EBC-54B96D62577D}"/>
                    </a:ext>
                  </a:extLst>
                </p:cNvPr>
                <p:cNvSpPr/>
                <p:nvPr/>
              </p:nvSpPr>
              <p:spPr>
                <a:xfrm rot="5400000">
                  <a:off x="3116235" y="2873609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E03C21A0-C8FE-4FAD-AF80-5D2844D34753}"/>
                    </a:ext>
                  </a:extLst>
                </p:cNvPr>
                <p:cNvSpPr/>
                <p:nvPr/>
              </p:nvSpPr>
              <p:spPr>
                <a:xfrm>
                  <a:off x="838200" y="2188129"/>
                  <a:ext cx="3338111" cy="13297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AE5285F6-D55C-410D-A2AE-83AEAE31A5EE}"/>
                </a:ext>
              </a:extLst>
            </p:cNvPr>
            <p:cNvCxnSpPr/>
            <p:nvPr/>
          </p:nvCxnSpPr>
          <p:spPr>
            <a:xfrm>
              <a:off x="2166215" y="3425935"/>
              <a:ext cx="0" cy="512086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1" name="Graphic 150" descr="Hourglass">
              <a:extLst>
                <a:ext uri="{FF2B5EF4-FFF2-40B4-BE49-F238E27FC236}">
                  <a16:creationId xmlns:a16="http://schemas.microsoft.com/office/drawing/2014/main" id="{3FAD8283-9EE8-4296-9989-80127CC71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79878" y="3534211"/>
              <a:ext cx="323033" cy="323033"/>
            </a:xfrm>
            <a:prstGeom prst="rect">
              <a:avLst/>
            </a:prstGeom>
          </p:spPr>
        </p:pic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28DBB5AE-4D6C-48E5-8CCE-FCAB96CB803F}"/>
                </a:ext>
              </a:extLst>
            </p:cNvPr>
            <p:cNvSpPr/>
            <p:nvPr/>
          </p:nvSpPr>
          <p:spPr>
            <a:xfrm>
              <a:off x="358659" y="5039261"/>
              <a:ext cx="382861" cy="38286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F90962C6-64F2-4A24-95E7-C548DCCF68EB}"/>
                </a:ext>
              </a:extLst>
            </p:cNvPr>
            <p:cNvSpPr/>
            <p:nvPr/>
          </p:nvSpPr>
          <p:spPr>
            <a:xfrm>
              <a:off x="3600846" y="5005122"/>
              <a:ext cx="382861" cy="38286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8" name="Slide Number Placeholder 197">
            <a:extLst>
              <a:ext uri="{FF2B5EF4-FFF2-40B4-BE49-F238E27FC236}">
                <a16:creationId xmlns:a16="http://schemas.microsoft.com/office/drawing/2014/main" id="{3B3C5509-05E1-42C5-B02F-E1C879FB2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54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B1A7DB-BD0D-4830-BC10-EFBE0D85A9BD}"/>
              </a:ext>
            </a:extLst>
          </p:cNvPr>
          <p:cNvSpPr/>
          <p:nvPr/>
        </p:nvSpPr>
        <p:spPr>
          <a:xfrm>
            <a:off x="0" y="230818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53518C-30B7-46DA-BFB1-3B44A6A680B6}"/>
              </a:ext>
            </a:extLst>
          </p:cNvPr>
          <p:cNvSpPr txBox="1"/>
          <p:nvPr/>
        </p:nvSpPr>
        <p:spPr>
          <a:xfrm>
            <a:off x="301842" y="239310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STEM CELL NUMBERS AND HETEROGENEITIES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8D41EE-A37A-4871-A3C2-04CDF93EB42C}"/>
              </a:ext>
            </a:extLst>
          </p:cNvPr>
          <p:cNvSpPr txBox="1">
            <a:spLocks/>
          </p:cNvSpPr>
          <p:nvPr/>
        </p:nvSpPr>
        <p:spPr>
          <a:xfrm>
            <a:off x="838200" y="4046686"/>
            <a:ext cx="10515600" cy="1084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600" dirty="0"/>
              <a:t>How many stem cells are needed to build and maintain the organ?</a:t>
            </a:r>
          </a:p>
          <a:p>
            <a:pPr lvl="1"/>
            <a:r>
              <a:rPr lang="en-US" sz="2600" dirty="0"/>
              <a:t>What kind of heterogeneities exist among these stem cells?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14002-DC6A-46F1-84BA-E60C9CD8B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31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0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EXPERIMENTAL PROTOCOL AND DATA ACQUISITION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0727E3-DC22-4E68-AA26-94240716AC2A}"/>
              </a:ext>
            </a:extLst>
          </p:cNvPr>
          <p:cNvSpPr txBox="1"/>
          <p:nvPr/>
        </p:nvSpPr>
        <p:spPr>
          <a:xfrm>
            <a:off x="1430234" y="1728636"/>
            <a:ext cx="7119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Cells labeled in embryonic 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Label inherited by progeny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0EB48D9-3C55-4864-B943-69013C8995B3}"/>
              </a:ext>
            </a:extLst>
          </p:cNvPr>
          <p:cNvGrpSpPr/>
          <p:nvPr/>
        </p:nvGrpSpPr>
        <p:grpSpPr>
          <a:xfrm>
            <a:off x="7104513" y="1592621"/>
            <a:ext cx="4023995" cy="1815452"/>
            <a:chOff x="4290256" y="3030943"/>
            <a:chExt cx="3999113" cy="1804226"/>
          </a:xfrm>
        </p:grpSpPr>
        <p:pic>
          <p:nvPicPr>
            <p:cNvPr id="26" name="Picture 25" descr="C:\Users\Julian\Desktop\Masterpräsi\Untitled-7.png">
              <a:extLst>
                <a:ext uri="{FF2B5EF4-FFF2-40B4-BE49-F238E27FC236}">
                  <a16:creationId xmlns:a16="http://schemas.microsoft.com/office/drawing/2014/main" id="{24583A34-7F27-4343-AC6F-D45D90F432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90256" y="3030943"/>
              <a:ext cx="3611488" cy="796114"/>
            </a:xfrm>
            <a:prstGeom prst="rect">
              <a:avLst/>
            </a:prstGeom>
            <a:noFill/>
          </p:spPr>
        </p:pic>
        <p:pic>
          <p:nvPicPr>
            <p:cNvPr id="27" name="Picture 26" descr="C:\Users\Julian\Desktop\Masterpräsi\Untitled-8.png">
              <a:extLst>
                <a:ext uri="{FF2B5EF4-FFF2-40B4-BE49-F238E27FC236}">
                  <a16:creationId xmlns:a16="http://schemas.microsoft.com/office/drawing/2014/main" id="{7490467F-67C5-4DC5-8927-85C812338C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90256" y="3827057"/>
              <a:ext cx="3999113" cy="1008112"/>
            </a:xfrm>
            <a:prstGeom prst="rect">
              <a:avLst/>
            </a:prstGeom>
            <a:noFill/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D1D84B5-A7A1-4280-8BD9-67923E3B73AB}"/>
              </a:ext>
            </a:extLst>
          </p:cNvPr>
          <p:cNvGrpSpPr/>
          <p:nvPr/>
        </p:nvGrpSpPr>
        <p:grpSpPr>
          <a:xfrm>
            <a:off x="749464" y="2323530"/>
            <a:ext cx="5502132" cy="1111177"/>
            <a:chOff x="1211103" y="4345962"/>
            <a:chExt cx="9610594" cy="194089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0FC3EF5-D572-4F0E-B93B-FA499BDADC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22465" y="4968577"/>
              <a:ext cx="1257666" cy="1269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16F0556-24E6-4E2C-937B-18DED756A6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23131" y="4949152"/>
              <a:ext cx="1296144" cy="1308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CD97CB2-38F0-473A-A59C-B9D04BDE60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62275" y="4919665"/>
              <a:ext cx="2959422" cy="1367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9EA640C-A820-4DCF-B8DC-46A5929FDB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11103" y="4345962"/>
              <a:ext cx="252413" cy="125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0225A0A-1F22-4E44-9FCC-CD0AA027BEC8}"/>
                </a:ext>
              </a:extLst>
            </p:cNvPr>
            <p:cNvCxnSpPr/>
            <p:nvPr/>
          </p:nvCxnSpPr>
          <p:spPr>
            <a:xfrm>
              <a:off x="3450442" y="5603262"/>
              <a:ext cx="67301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25D75B0-673C-4326-B2EA-2CE295D60E89}"/>
                </a:ext>
              </a:extLst>
            </p:cNvPr>
            <p:cNvCxnSpPr/>
            <p:nvPr/>
          </p:nvCxnSpPr>
          <p:spPr>
            <a:xfrm>
              <a:off x="6638513" y="5543890"/>
              <a:ext cx="67301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CECFE4-02AD-4D04-999E-6C035E3C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12</a:t>
            </a:fld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DB5DAA5-67A6-4B86-9DBE-F144867C926E}"/>
              </a:ext>
            </a:extLst>
          </p:cNvPr>
          <p:cNvGrpSpPr/>
          <p:nvPr/>
        </p:nvGrpSpPr>
        <p:grpSpPr>
          <a:xfrm>
            <a:off x="2939735" y="3699475"/>
            <a:ext cx="5232413" cy="3992905"/>
            <a:chOff x="2939735" y="3699475"/>
            <a:chExt cx="5232413" cy="3992905"/>
          </a:xfrm>
        </p:grpSpPr>
        <p:sp>
          <p:nvSpPr>
            <p:cNvPr id="61" name="Flowchart: Terminator 60">
              <a:extLst>
                <a:ext uri="{FF2B5EF4-FFF2-40B4-BE49-F238E27FC236}">
                  <a16:creationId xmlns:a16="http://schemas.microsoft.com/office/drawing/2014/main" id="{9C51F509-F57B-4545-A72F-26559E921D42}"/>
                </a:ext>
              </a:extLst>
            </p:cNvPr>
            <p:cNvSpPr/>
            <p:nvPr/>
          </p:nvSpPr>
          <p:spPr>
            <a:xfrm rot="5400000">
              <a:off x="5882465" y="4832226"/>
              <a:ext cx="2761280" cy="495777"/>
            </a:xfrm>
            <a:prstGeom prst="flowChartTerminator">
              <a:avLst/>
            </a:prstGeom>
            <a:solidFill>
              <a:schemeClr val="accent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Terminator 59">
              <a:extLst>
                <a:ext uri="{FF2B5EF4-FFF2-40B4-BE49-F238E27FC236}">
                  <a16:creationId xmlns:a16="http://schemas.microsoft.com/office/drawing/2014/main" id="{B99139C9-C564-431C-809D-BD1A069D07CD}"/>
                </a:ext>
              </a:extLst>
            </p:cNvPr>
            <p:cNvSpPr/>
            <p:nvPr/>
          </p:nvSpPr>
          <p:spPr>
            <a:xfrm rot="5400000">
              <a:off x="5445661" y="4880295"/>
              <a:ext cx="2665143" cy="495777"/>
            </a:xfrm>
            <a:prstGeom prst="flowChartTerminator">
              <a:avLst/>
            </a:prstGeom>
            <a:solidFill>
              <a:schemeClr val="accent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4D91434-6E36-4135-B439-C38BFC6319F1}"/>
                </a:ext>
              </a:extLst>
            </p:cNvPr>
            <p:cNvGrpSpPr/>
            <p:nvPr/>
          </p:nvGrpSpPr>
          <p:grpSpPr>
            <a:xfrm>
              <a:off x="2939735" y="3891748"/>
              <a:ext cx="5232413" cy="3800632"/>
              <a:chOff x="2939735" y="3403473"/>
              <a:chExt cx="5232413" cy="3800632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3094DC5-C988-44AB-AA8F-C984547F5234}"/>
                  </a:ext>
                </a:extLst>
              </p:cNvPr>
              <p:cNvGrpSpPr/>
              <p:nvPr/>
            </p:nvGrpSpPr>
            <p:grpSpPr>
              <a:xfrm>
                <a:off x="3036044" y="3403473"/>
                <a:ext cx="3494302" cy="3012418"/>
                <a:chOff x="3215549" y="3474651"/>
                <a:chExt cx="2787956" cy="2403500"/>
              </a:xfrm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D402D1C7-D84B-49BF-8C17-800FFAEABF9E}"/>
                    </a:ext>
                  </a:extLst>
                </p:cNvPr>
                <p:cNvGrpSpPr/>
                <p:nvPr/>
              </p:nvGrpSpPr>
              <p:grpSpPr>
                <a:xfrm>
                  <a:off x="3215549" y="3474651"/>
                  <a:ext cx="2787956" cy="2172683"/>
                  <a:chOff x="2600045" y="3124184"/>
                  <a:chExt cx="1863964" cy="1452609"/>
                </a:xfrm>
              </p:grpSpPr>
              <p:sp>
                <p:nvSpPr>
                  <p:cNvPr id="56" name="Flowchart: Terminator 55">
                    <a:extLst>
                      <a:ext uri="{FF2B5EF4-FFF2-40B4-BE49-F238E27FC236}">
                        <a16:creationId xmlns:a16="http://schemas.microsoft.com/office/drawing/2014/main" id="{F54D43C2-7630-4B66-A2BC-CB3EE2DAC459}"/>
                      </a:ext>
                    </a:extLst>
                  </p:cNvPr>
                  <p:cNvSpPr/>
                  <p:nvPr/>
                </p:nvSpPr>
                <p:spPr>
                  <a:xfrm>
                    <a:off x="2600045" y="3991814"/>
                    <a:ext cx="874994" cy="288748"/>
                  </a:xfrm>
                  <a:prstGeom prst="flowChartTerminator">
                    <a:avLst/>
                  </a:prstGeom>
                  <a:solidFill>
                    <a:schemeClr val="accent1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lowchart: Terminator 56">
                    <a:extLst>
                      <a:ext uri="{FF2B5EF4-FFF2-40B4-BE49-F238E27FC236}">
                        <a16:creationId xmlns:a16="http://schemas.microsoft.com/office/drawing/2014/main" id="{08FCB378-A3A1-452B-8629-3DA7B72C6B2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141697" y="3783406"/>
                    <a:ext cx="1322313" cy="264462"/>
                  </a:xfrm>
                  <a:prstGeom prst="flowChartTerminator">
                    <a:avLst/>
                  </a:prstGeom>
                  <a:solidFill>
                    <a:schemeClr val="accent1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Flowchart: Terminator 57">
                    <a:extLst>
                      <a:ext uri="{FF2B5EF4-FFF2-40B4-BE49-F238E27FC236}">
                        <a16:creationId xmlns:a16="http://schemas.microsoft.com/office/drawing/2014/main" id="{4741C49E-4818-4FFD-82F0-0BC7AE6A4CE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06159" y="3701194"/>
                    <a:ext cx="1322313" cy="264462"/>
                  </a:xfrm>
                  <a:prstGeom prst="flowChartTerminator">
                    <a:avLst/>
                  </a:prstGeom>
                  <a:solidFill>
                    <a:schemeClr val="accent1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Flowchart: Terminator 58">
                    <a:extLst>
                      <a:ext uri="{FF2B5EF4-FFF2-40B4-BE49-F238E27FC236}">
                        <a16:creationId xmlns:a16="http://schemas.microsoft.com/office/drawing/2014/main" id="{67E7C3FD-679B-4B3E-9D41-2BE9733CBFB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70621" y="3653110"/>
                    <a:ext cx="1322313" cy="264462"/>
                  </a:xfrm>
                  <a:prstGeom prst="flowChartTerminator">
                    <a:avLst/>
                  </a:prstGeom>
                  <a:solidFill>
                    <a:schemeClr val="accent1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2" name="Flowchart: Terminator 51">
                  <a:extLst>
                    <a:ext uri="{FF2B5EF4-FFF2-40B4-BE49-F238E27FC236}">
                      <a16:creationId xmlns:a16="http://schemas.microsoft.com/office/drawing/2014/main" id="{57AD785B-820F-4646-BBF1-B7AEBE462402}"/>
                    </a:ext>
                  </a:extLst>
                </p:cNvPr>
                <p:cNvSpPr/>
                <p:nvPr/>
              </p:nvSpPr>
              <p:spPr>
                <a:xfrm rot="5400000">
                  <a:off x="3625988" y="4691473"/>
                  <a:ext cx="1977797" cy="395559"/>
                </a:xfrm>
                <a:prstGeom prst="flowChartTerminator">
                  <a:avLst/>
                </a:prstGeom>
                <a:solidFill>
                  <a:schemeClr val="accent1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29DEF673-FD2F-45C4-8370-EC4FC88A0ABB}"/>
                    </a:ext>
                  </a:extLst>
                </p:cNvPr>
                <p:cNvGrpSpPr/>
                <p:nvPr/>
              </p:nvGrpSpPr>
              <p:grpSpPr>
                <a:xfrm>
                  <a:off x="3292009" y="4870865"/>
                  <a:ext cx="242577" cy="245564"/>
                  <a:chOff x="-1601003" y="3338907"/>
                  <a:chExt cx="242577" cy="245564"/>
                </a:xfrm>
              </p:grpSpPr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C3638159-D225-4E50-B70D-91D5EB5D5010}"/>
                      </a:ext>
                    </a:extLst>
                  </p:cNvPr>
                  <p:cNvSpPr/>
                  <p:nvPr/>
                </p:nvSpPr>
                <p:spPr>
                  <a:xfrm>
                    <a:off x="-1594181" y="3338907"/>
                    <a:ext cx="235755" cy="235755"/>
                  </a:xfrm>
                  <a:prstGeom prst="ellipse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3201ABA9-4BE1-4CEB-BD98-EEFFBDD49D31}"/>
                      </a:ext>
                    </a:extLst>
                  </p:cNvPr>
                  <p:cNvSpPr txBox="1"/>
                  <p:nvPr/>
                </p:nvSpPr>
                <p:spPr>
                  <a:xfrm>
                    <a:off x="-1601003" y="3338907"/>
                    <a:ext cx="174441" cy="2455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</a:rPr>
                      <a:t>A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38" name="Flowchart: Terminator 37">
                <a:extLst>
                  <a:ext uri="{FF2B5EF4-FFF2-40B4-BE49-F238E27FC236}">
                    <a16:creationId xmlns:a16="http://schemas.microsoft.com/office/drawing/2014/main" id="{B1E9A9F4-C895-4373-A6E0-769A2102BEE5}"/>
                  </a:ext>
                </a:extLst>
              </p:cNvPr>
              <p:cNvSpPr/>
              <p:nvPr/>
            </p:nvSpPr>
            <p:spPr>
              <a:xfrm rot="5400000">
                <a:off x="3024587" y="5262163"/>
                <a:ext cx="2515999" cy="503199"/>
              </a:xfrm>
              <a:prstGeom prst="flowChartTerminator">
                <a:avLst/>
              </a:prstGeom>
              <a:solidFill>
                <a:schemeClr val="accent1"/>
              </a:solidFill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>
                <a:extLst>
                  <a:ext uri="{FF2B5EF4-FFF2-40B4-BE49-F238E27FC236}">
                    <a16:creationId xmlns:a16="http://schemas.microsoft.com/office/drawing/2014/main" id="{7219CED0-7B5C-477A-B2BB-DBFD61C40DCC}"/>
                  </a:ext>
                </a:extLst>
              </p:cNvPr>
              <p:cNvSpPr/>
              <p:nvPr/>
            </p:nvSpPr>
            <p:spPr>
              <a:xfrm rot="5400000">
                <a:off x="2530066" y="5601355"/>
                <a:ext cx="2488288" cy="497657"/>
              </a:xfrm>
              <a:prstGeom prst="flowChartTerminator">
                <a:avLst/>
              </a:prstGeom>
              <a:solidFill>
                <a:schemeClr val="accent1"/>
              </a:solidFill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874BE53-E38A-41A8-9421-951C1FCFCE6B}"/>
                  </a:ext>
                </a:extLst>
              </p:cNvPr>
              <p:cNvSpPr/>
              <p:nvPr/>
            </p:nvSpPr>
            <p:spPr>
              <a:xfrm>
                <a:off x="2939735" y="5571265"/>
                <a:ext cx="5232413" cy="16328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9" name="Picture 38" descr="A picture containing animal, invertebrate, arthropod&#10;&#10;Description automatically generated">
            <a:extLst>
              <a:ext uri="{FF2B5EF4-FFF2-40B4-BE49-F238E27FC236}">
                <a16:creationId xmlns:a16="http://schemas.microsoft.com/office/drawing/2014/main" id="{0F3106FC-CC6D-4DFA-A465-B9AC3772B9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59203" y="3025448"/>
            <a:ext cx="2302023" cy="3406994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E2E57723-1C93-41FE-90A9-27AF2F2747BA}"/>
              </a:ext>
            </a:extLst>
          </p:cNvPr>
          <p:cNvSpPr/>
          <p:nvPr/>
        </p:nvSpPr>
        <p:spPr>
          <a:xfrm rot="17667128">
            <a:off x="8409840" y="4371582"/>
            <a:ext cx="1354450" cy="85164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01585FC-BA79-452C-B95F-710653B57BB3}"/>
              </a:ext>
            </a:extLst>
          </p:cNvPr>
          <p:cNvCxnSpPr/>
          <p:nvPr/>
        </p:nvCxnSpPr>
        <p:spPr>
          <a:xfrm flipH="1">
            <a:off x="7806063" y="4744038"/>
            <a:ext cx="613045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98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0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EXPERIMENTAL PROTOCOL AND DATA ACQUISITION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0727E3-DC22-4E68-AA26-94240716AC2A}"/>
              </a:ext>
            </a:extLst>
          </p:cNvPr>
          <p:cNvSpPr txBox="1"/>
          <p:nvPr/>
        </p:nvSpPr>
        <p:spPr>
          <a:xfrm>
            <a:off x="1430234" y="1728636"/>
            <a:ext cx="7119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Cells labeled in embryonic 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Label inherited by progeny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0EB48D9-3C55-4864-B943-69013C8995B3}"/>
              </a:ext>
            </a:extLst>
          </p:cNvPr>
          <p:cNvGrpSpPr/>
          <p:nvPr/>
        </p:nvGrpSpPr>
        <p:grpSpPr>
          <a:xfrm>
            <a:off x="7104513" y="1592621"/>
            <a:ext cx="4023995" cy="1815452"/>
            <a:chOff x="4290256" y="3030943"/>
            <a:chExt cx="3999113" cy="1804226"/>
          </a:xfrm>
        </p:grpSpPr>
        <p:pic>
          <p:nvPicPr>
            <p:cNvPr id="26" name="Picture 25" descr="C:\Users\Julian\Desktop\Masterpräsi\Untitled-7.png">
              <a:extLst>
                <a:ext uri="{FF2B5EF4-FFF2-40B4-BE49-F238E27FC236}">
                  <a16:creationId xmlns:a16="http://schemas.microsoft.com/office/drawing/2014/main" id="{24583A34-7F27-4343-AC6F-D45D90F432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90256" y="3030943"/>
              <a:ext cx="3611488" cy="796114"/>
            </a:xfrm>
            <a:prstGeom prst="rect">
              <a:avLst/>
            </a:prstGeom>
            <a:noFill/>
          </p:spPr>
        </p:pic>
        <p:pic>
          <p:nvPicPr>
            <p:cNvPr id="27" name="Picture 26" descr="C:\Users\Julian\Desktop\Masterpräsi\Untitled-8.png">
              <a:extLst>
                <a:ext uri="{FF2B5EF4-FFF2-40B4-BE49-F238E27FC236}">
                  <a16:creationId xmlns:a16="http://schemas.microsoft.com/office/drawing/2014/main" id="{7490467F-67C5-4DC5-8927-85C812338C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90256" y="3827057"/>
              <a:ext cx="3999113" cy="1008112"/>
            </a:xfrm>
            <a:prstGeom prst="rect">
              <a:avLst/>
            </a:prstGeom>
            <a:noFill/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D1D84B5-A7A1-4280-8BD9-67923E3B73AB}"/>
              </a:ext>
            </a:extLst>
          </p:cNvPr>
          <p:cNvGrpSpPr/>
          <p:nvPr/>
        </p:nvGrpSpPr>
        <p:grpSpPr>
          <a:xfrm>
            <a:off x="749464" y="2323530"/>
            <a:ext cx="5502132" cy="1111177"/>
            <a:chOff x="1211103" y="4345962"/>
            <a:chExt cx="9610594" cy="194089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0FC3EF5-D572-4F0E-B93B-FA499BDADC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22465" y="4968577"/>
              <a:ext cx="1257666" cy="1269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16F0556-24E6-4E2C-937B-18DED756A6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23131" y="4949152"/>
              <a:ext cx="1296144" cy="1308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CD97CB2-38F0-473A-A59C-B9D04BDE60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62275" y="4919665"/>
              <a:ext cx="2959422" cy="1367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9EA640C-A820-4DCF-B8DC-46A5929FDB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11103" y="4345962"/>
              <a:ext cx="252413" cy="125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0225A0A-1F22-4E44-9FCC-CD0AA027BEC8}"/>
                </a:ext>
              </a:extLst>
            </p:cNvPr>
            <p:cNvCxnSpPr/>
            <p:nvPr/>
          </p:nvCxnSpPr>
          <p:spPr>
            <a:xfrm>
              <a:off x="3450442" y="5603262"/>
              <a:ext cx="67301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25D75B0-673C-4326-B2EA-2CE295D60E89}"/>
                </a:ext>
              </a:extLst>
            </p:cNvPr>
            <p:cNvCxnSpPr/>
            <p:nvPr/>
          </p:nvCxnSpPr>
          <p:spPr>
            <a:xfrm>
              <a:off x="6638513" y="5543890"/>
              <a:ext cx="67301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CECFE4-02AD-4D04-999E-6C035E3C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13</a:t>
            </a:fld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3348CC-311A-4758-8693-A0D03FBDB398}"/>
              </a:ext>
            </a:extLst>
          </p:cNvPr>
          <p:cNvGrpSpPr/>
          <p:nvPr/>
        </p:nvGrpSpPr>
        <p:grpSpPr>
          <a:xfrm>
            <a:off x="2939735" y="3699475"/>
            <a:ext cx="5232413" cy="3992905"/>
            <a:chOff x="2939735" y="3699475"/>
            <a:chExt cx="5232413" cy="3992905"/>
          </a:xfrm>
        </p:grpSpPr>
        <p:sp>
          <p:nvSpPr>
            <p:cNvPr id="61" name="Flowchart: Terminator 60">
              <a:extLst>
                <a:ext uri="{FF2B5EF4-FFF2-40B4-BE49-F238E27FC236}">
                  <a16:creationId xmlns:a16="http://schemas.microsoft.com/office/drawing/2014/main" id="{9C51F509-F57B-4545-A72F-26559E921D42}"/>
                </a:ext>
              </a:extLst>
            </p:cNvPr>
            <p:cNvSpPr/>
            <p:nvPr/>
          </p:nvSpPr>
          <p:spPr>
            <a:xfrm rot="5400000">
              <a:off x="5882465" y="4832226"/>
              <a:ext cx="2761280" cy="495777"/>
            </a:xfrm>
            <a:prstGeom prst="flowChartTerminator">
              <a:avLst/>
            </a:prstGeom>
            <a:solidFill>
              <a:schemeClr val="accent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Terminator 59">
              <a:extLst>
                <a:ext uri="{FF2B5EF4-FFF2-40B4-BE49-F238E27FC236}">
                  <a16:creationId xmlns:a16="http://schemas.microsoft.com/office/drawing/2014/main" id="{B99139C9-C564-431C-809D-BD1A069D07CD}"/>
                </a:ext>
              </a:extLst>
            </p:cNvPr>
            <p:cNvSpPr/>
            <p:nvPr/>
          </p:nvSpPr>
          <p:spPr>
            <a:xfrm rot="5400000">
              <a:off x="5445661" y="4880295"/>
              <a:ext cx="2665143" cy="495777"/>
            </a:xfrm>
            <a:prstGeom prst="flowChartTerminator">
              <a:avLst/>
            </a:prstGeom>
            <a:solidFill>
              <a:schemeClr val="accent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Terminator 55">
              <a:extLst>
                <a:ext uri="{FF2B5EF4-FFF2-40B4-BE49-F238E27FC236}">
                  <a16:creationId xmlns:a16="http://schemas.microsoft.com/office/drawing/2014/main" id="{F54D43C2-7630-4B66-A2BC-CB3EE2DAC459}"/>
                </a:ext>
              </a:extLst>
            </p:cNvPr>
            <p:cNvSpPr/>
            <p:nvPr/>
          </p:nvSpPr>
          <p:spPr>
            <a:xfrm>
              <a:off x="3036044" y="5518245"/>
              <a:ext cx="1640318" cy="541300"/>
            </a:xfrm>
            <a:prstGeom prst="flowChartTerminator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Terminator 56">
              <a:extLst>
                <a:ext uri="{FF2B5EF4-FFF2-40B4-BE49-F238E27FC236}">
                  <a16:creationId xmlns:a16="http://schemas.microsoft.com/office/drawing/2014/main" id="{08FCB378-A3A1-452B-8629-3DA7B72C6B24}"/>
                </a:ext>
              </a:extLst>
            </p:cNvPr>
            <p:cNvSpPr/>
            <p:nvPr/>
          </p:nvSpPr>
          <p:spPr>
            <a:xfrm rot="5400000">
              <a:off x="4051470" y="5127552"/>
              <a:ext cx="2478865" cy="495777"/>
            </a:xfrm>
            <a:prstGeom prst="flowChartTerminator">
              <a:avLst/>
            </a:prstGeom>
            <a:solidFill>
              <a:schemeClr val="accent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Terminator 57">
              <a:extLst>
                <a:ext uri="{FF2B5EF4-FFF2-40B4-BE49-F238E27FC236}">
                  <a16:creationId xmlns:a16="http://schemas.microsoft.com/office/drawing/2014/main" id="{4741C49E-4818-4FFD-82F0-0BC7AE6A4CEC}"/>
                </a:ext>
              </a:extLst>
            </p:cNvPr>
            <p:cNvSpPr/>
            <p:nvPr/>
          </p:nvSpPr>
          <p:spPr>
            <a:xfrm rot="5400000">
              <a:off x="4547247" y="4973434"/>
              <a:ext cx="2478865" cy="495777"/>
            </a:xfrm>
            <a:prstGeom prst="flowChartTerminator">
              <a:avLst/>
            </a:prstGeom>
            <a:solidFill>
              <a:schemeClr val="accent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Terminator 58">
              <a:extLst>
                <a:ext uri="{FF2B5EF4-FFF2-40B4-BE49-F238E27FC236}">
                  <a16:creationId xmlns:a16="http://schemas.microsoft.com/office/drawing/2014/main" id="{67E7C3FD-679B-4B3E-9D41-2BE9733CBFB4}"/>
                </a:ext>
              </a:extLst>
            </p:cNvPr>
            <p:cNvSpPr/>
            <p:nvPr/>
          </p:nvSpPr>
          <p:spPr>
            <a:xfrm rot="5400000">
              <a:off x="5043024" y="4883293"/>
              <a:ext cx="2478865" cy="495777"/>
            </a:xfrm>
            <a:prstGeom prst="flowChartTerminator">
              <a:avLst/>
            </a:prstGeom>
            <a:solidFill>
              <a:schemeClr val="accent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Terminator 51">
              <a:extLst>
                <a:ext uri="{FF2B5EF4-FFF2-40B4-BE49-F238E27FC236}">
                  <a16:creationId xmlns:a16="http://schemas.microsoft.com/office/drawing/2014/main" id="{57AD785B-820F-4646-BBF1-B7AEBE462402}"/>
                </a:ext>
              </a:extLst>
            </p:cNvPr>
            <p:cNvSpPr/>
            <p:nvPr/>
          </p:nvSpPr>
          <p:spPr>
            <a:xfrm rot="5400000">
              <a:off x="3550480" y="5416845"/>
              <a:ext cx="2478865" cy="495776"/>
            </a:xfrm>
            <a:prstGeom prst="flowChartTerminator">
              <a:avLst/>
            </a:prstGeom>
            <a:solidFill>
              <a:schemeClr val="accent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9DEF673-FD2F-45C4-8370-EC4FC88A0ABB}"/>
                </a:ext>
              </a:extLst>
            </p:cNvPr>
            <p:cNvGrpSpPr/>
            <p:nvPr/>
          </p:nvGrpSpPr>
          <p:grpSpPr>
            <a:xfrm>
              <a:off x="3131876" y="5641688"/>
              <a:ext cx="304035" cy="307777"/>
              <a:chOff x="-1601003" y="3338907"/>
              <a:chExt cx="242577" cy="245564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C3638159-D225-4E50-B70D-91D5EB5D5010}"/>
                  </a:ext>
                </a:extLst>
              </p:cNvPr>
              <p:cNvSpPr/>
              <p:nvPr/>
            </p:nvSpPr>
            <p:spPr>
              <a:xfrm>
                <a:off x="-1594181" y="3338907"/>
                <a:ext cx="235755" cy="235755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01ABA9-4BE1-4CEB-BD98-EEFFBDD49D31}"/>
                  </a:ext>
                </a:extLst>
              </p:cNvPr>
              <p:cNvSpPr txBox="1"/>
              <p:nvPr/>
            </p:nvSpPr>
            <p:spPr>
              <a:xfrm>
                <a:off x="-1601003" y="3338907"/>
                <a:ext cx="174441" cy="245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92D050"/>
                    </a:solidFill>
                  </a:rPr>
                  <a:t>A</a:t>
                </a:r>
                <a:endParaRPr lang="en-US" dirty="0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38" name="Flowchart: Terminator 37">
              <a:extLst>
                <a:ext uri="{FF2B5EF4-FFF2-40B4-BE49-F238E27FC236}">
                  <a16:creationId xmlns:a16="http://schemas.microsoft.com/office/drawing/2014/main" id="{B1E9A9F4-C895-4373-A6E0-769A2102BEE5}"/>
                </a:ext>
              </a:extLst>
            </p:cNvPr>
            <p:cNvSpPr/>
            <p:nvPr/>
          </p:nvSpPr>
          <p:spPr>
            <a:xfrm rot="5400000">
              <a:off x="3024587" y="5750438"/>
              <a:ext cx="2515999" cy="503199"/>
            </a:xfrm>
            <a:prstGeom prst="flowChartTerminator">
              <a:avLst/>
            </a:prstGeom>
            <a:solidFill>
              <a:schemeClr val="accent1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Terminator 43">
              <a:extLst>
                <a:ext uri="{FF2B5EF4-FFF2-40B4-BE49-F238E27FC236}">
                  <a16:creationId xmlns:a16="http://schemas.microsoft.com/office/drawing/2014/main" id="{7219CED0-7B5C-477A-B2BB-DBFD61C40DCC}"/>
                </a:ext>
              </a:extLst>
            </p:cNvPr>
            <p:cNvSpPr/>
            <p:nvPr/>
          </p:nvSpPr>
          <p:spPr>
            <a:xfrm rot="5400000">
              <a:off x="2538944" y="6089630"/>
              <a:ext cx="2488288" cy="497657"/>
            </a:xfrm>
            <a:prstGeom prst="flowChartTerminator">
              <a:avLst/>
            </a:prstGeom>
            <a:solidFill>
              <a:schemeClr val="accent1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874BE53-E38A-41A8-9421-951C1FCFCE6B}"/>
                </a:ext>
              </a:extLst>
            </p:cNvPr>
            <p:cNvSpPr/>
            <p:nvPr/>
          </p:nvSpPr>
          <p:spPr>
            <a:xfrm>
              <a:off x="2939735" y="6059540"/>
              <a:ext cx="5232413" cy="1632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" name="Picture 48" descr="A picture containing animal, invertebrate, arthropod&#10;&#10;Description automatically generated">
            <a:extLst>
              <a:ext uri="{FF2B5EF4-FFF2-40B4-BE49-F238E27FC236}">
                <a16:creationId xmlns:a16="http://schemas.microsoft.com/office/drawing/2014/main" id="{903311E7-C1D5-454A-8381-AA74D4AD63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59203" y="3025448"/>
            <a:ext cx="2302023" cy="3406994"/>
          </a:xfrm>
          <a:prstGeom prst="rect">
            <a:avLst/>
          </a:pr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6B26C1EF-067E-4930-8E75-00DE53FF030C}"/>
              </a:ext>
            </a:extLst>
          </p:cNvPr>
          <p:cNvSpPr/>
          <p:nvPr/>
        </p:nvSpPr>
        <p:spPr>
          <a:xfrm rot="17667128">
            <a:off x="8409840" y="4371582"/>
            <a:ext cx="1354450" cy="85164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27007F9-FBA1-46F0-946C-2633F8CCAAC4}"/>
              </a:ext>
            </a:extLst>
          </p:cNvPr>
          <p:cNvCxnSpPr/>
          <p:nvPr/>
        </p:nvCxnSpPr>
        <p:spPr>
          <a:xfrm flipH="1">
            <a:off x="7806063" y="4744038"/>
            <a:ext cx="613045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291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0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EXPERIMENTAL PROTOCOL AND DATA ACQUISITION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0727E3-DC22-4E68-AA26-94240716AC2A}"/>
              </a:ext>
            </a:extLst>
          </p:cNvPr>
          <p:cNvSpPr txBox="1"/>
          <p:nvPr/>
        </p:nvSpPr>
        <p:spPr>
          <a:xfrm>
            <a:off x="1430234" y="1728636"/>
            <a:ext cx="7119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Cells labeled in embryonic 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Label inherited by progeny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0EB48D9-3C55-4864-B943-69013C8995B3}"/>
              </a:ext>
            </a:extLst>
          </p:cNvPr>
          <p:cNvGrpSpPr/>
          <p:nvPr/>
        </p:nvGrpSpPr>
        <p:grpSpPr>
          <a:xfrm>
            <a:off x="7104513" y="1592621"/>
            <a:ext cx="4023995" cy="1815452"/>
            <a:chOff x="4290256" y="3030943"/>
            <a:chExt cx="3999113" cy="1804226"/>
          </a:xfrm>
        </p:grpSpPr>
        <p:pic>
          <p:nvPicPr>
            <p:cNvPr id="26" name="Picture 25" descr="C:\Users\Julian\Desktop\Masterpräsi\Untitled-7.png">
              <a:extLst>
                <a:ext uri="{FF2B5EF4-FFF2-40B4-BE49-F238E27FC236}">
                  <a16:creationId xmlns:a16="http://schemas.microsoft.com/office/drawing/2014/main" id="{24583A34-7F27-4343-AC6F-D45D90F432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90256" y="3030943"/>
              <a:ext cx="3611488" cy="796114"/>
            </a:xfrm>
            <a:prstGeom prst="rect">
              <a:avLst/>
            </a:prstGeom>
            <a:noFill/>
          </p:spPr>
        </p:pic>
        <p:pic>
          <p:nvPicPr>
            <p:cNvPr id="27" name="Picture 26" descr="C:\Users\Julian\Desktop\Masterpräsi\Untitled-8.png">
              <a:extLst>
                <a:ext uri="{FF2B5EF4-FFF2-40B4-BE49-F238E27FC236}">
                  <a16:creationId xmlns:a16="http://schemas.microsoft.com/office/drawing/2014/main" id="{7490467F-67C5-4DC5-8927-85C812338C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90256" y="3827057"/>
              <a:ext cx="3999113" cy="1008112"/>
            </a:xfrm>
            <a:prstGeom prst="rect">
              <a:avLst/>
            </a:prstGeom>
            <a:noFill/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D1D84B5-A7A1-4280-8BD9-67923E3B73AB}"/>
              </a:ext>
            </a:extLst>
          </p:cNvPr>
          <p:cNvGrpSpPr/>
          <p:nvPr/>
        </p:nvGrpSpPr>
        <p:grpSpPr>
          <a:xfrm>
            <a:off x="749464" y="2323530"/>
            <a:ext cx="5502132" cy="1111177"/>
            <a:chOff x="1211103" y="4345962"/>
            <a:chExt cx="9610594" cy="194089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0FC3EF5-D572-4F0E-B93B-FA499BDADC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22465" y="4968577"/>
              <a:ext cx="1257666" cy="1269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16F0556-24E6-4E2C-937B-18DED756A6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23131" y="4949152"/>
              <a:ext cx="1296144" cy="1308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CD97CB2-38F0-473A-A59C-B9D04BDE60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62275" y="4919665"/>
              <a:ext cx="2959422" cy="1367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9EA640C-A820-4DCF-B8DC-46A5929FDB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11103" y="4345962"/>
              <a:ext cx="252413" cy="125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0225A0A-1F22-4E44-9FCC-CD0AA027BEC8}"/>
                </a:ext>
              </a:extLst>
            </p:cNvPr>
            <p:cNvCxnSpPr/>
            <p:nvPr/>
          </p:nvCxnSpPr>
          <p:spPr>
            <a:xfrm>
              <a:off x="3450442" y="5603262"/>
              <a:ext cx="67301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25D75B0-673C-4326-B2EA-2CE295D60E89}"/>
                </a:ext>
              </a:extLst>
            </p:cNvPr>
            <p:cNvCxnSpPr/>
            <p:nvPr/>
          </p:nvCxnSpPr>
          <p:spPr>
            <a:xfrm>
              <a:off x="6638513" y="5543890"/>
              <a:ext cx="67301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CECFE4-02AD-4D04-999E-6C035E3C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14</a:t>
            </a:fld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13FD820-838F-42CA-947F-56FD38E4BC8F}"/>
              </a:ext>
            </a:extLst>
          </p:cNvPr>
          <p:cNvGrpSpPr/>
          <p:nvPr/>
        </p:nvGrpSpPr>
        <p:grpSpPr>
          <a:xfrm>
            <a:off x="2580812" y="3699475"/>
            <a:ext cx="5591336" cy="3992905"/>
            <a:chOff x="2580812" y="3699475"/>
            <a:chExt cx="5591336" cy="3992905"/>
          </a:xfrm>
        </p:grpSpPr>
        <p:sp>
          <p:nvSpPr>
            <p:cNvPr id="61" name="Flowchart: Terminator 60">
              <a:extLst>
                <a:ext uri="{FF2B5EF4-FFF2-40B4-BE49-F238E27FC236}">
                  <a16:creationId xmlns:a16="http://schemas.microsoft.com/office/drawing/2014/main" id="{9C51F509-F57B-4545-A72F-26559E921D42}"/>
                </a:ext>
              </a:extLst>
            </p:cNvPr>
            <p:cNvSpPr/>
            <p:nvPr/>
          </p:nvSpPr>
          <p:spPr>
            <a:xfrm rot="5400000">
              <a:off x="5882465" y="4832226"/>
              <a:ext cx="2761280" cy="495777"/>
            </a:xfrm>
            <a:prstGeom prst="flowChartTerminator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Terminator 59">
              <a:extLst>
                <a:ext uri="{FF2B5EF4-FFF2-40B4-BE49-F238E27FC236}">
                  <a16:creationId xmlns:a16="http://schemas.microsoft.com/office/drawing/2014/main" id="{B99139C9-C564-431C-809D-BD1A069D07CD}"/>
                </a:ext>
              </a:extLst>
            </p:cNvPr>
            <p:cNvSpPr/>
            <p:nvPr/>
          </p:nvSpPr>
          <p:spPr>
            <a:xfrm rot="5400000">
              <a:off x="5445661" y="4880295"/>
              <a:ext cx="2665143" cy="495777"/>
            </a:xfrm>
            <a:prstGeom prst="flowChartTerminator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4D91434-6E36-4135-B439-C38BFC6319F1}"/>
                </a:ext>
              </a:extLst>
            </p:cNvPr>
            <p:cNvGrpSpPr/>
            <p:nvPr/>
          </p:nvGrpSpPr>
          <p:grpSpPr>
            <a:xfrm>
              <a:off x="2580812" y="3891748"/>
              <a:ext cx="5591336" cy="3800632"/>
              <a:chOff x="2580812" y="3403473"/>
              <a:chExt cx="5591336" cy="3800632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3094DC5-C988-44AB-AA8F-C984547F5234}"/>
                  </a:ext>
                </a:extLst>
              </p:cNvPr>
              <p:cNvGrpSpPr/>
              <p:nvPr/>
            </p:nvGrpSpPr>
            <p:grpSpPr>
              <a:xfrm>
                <a:off x="3036044" y="3403473"/>
                <a:ext cx="3494302" cy="3012418"/>
                <a:chOff x="3215549" y="3474651"/>
                <a:chExt cx="2787956" cy="2403500"/>
              </a:xfrm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D402D1C7-D84B-49BF-8C17-800FFAEABF9E}"/>
                    </a:ext>
                  </a:extLst>
                </p:cNvPr>
                <p:cNvGrpSpPr/>
                <p:nvPr/>
              </p:nvGrpSpPr>
              <p:grpSpPr>
                <a:xfrm>
                  <a:off x="3215549" y="3474651"/>
                  <a:ext cx="2787956" cy="2172683"/>
                  <a:chOff x="2600045" y="3124184"/>
                  <a:chExt cx="1863964" cy="1452609"/>
                </a:xfrm>
              </p:grpSpPr>
              <p:sp>
                <p:nvSpPr>
                  <p:cNvPr id="56" name="Flowchart: Terminator 55">
                    <a:extLst>
                      <a:ext uri="{FF2B5EF4-FFF2-40B4-BE49-F238E27FC236}">
                        <a16:creationId xmlns:a16="http://schemas.microsoft.com/office/drawing/2014/main" id="{F54D43C2-7630-4B66-A2BC-CB3EE2DAC459}"/>
                      </a:ext>
                    </a:extLst>
                  </p:cNvPr>
                  <p:cNvSpPr/>
                  <p:nvPr/>
                </p:nvSpPr>
                <p:spPr>
                  <a:xfrm>
                    <a:off x="2600045" y="3991814"/>
                    <a:ext cx="874994" cy="288748"/>
                  </a:xfrm>
                  <a:prstGeom prst="flowChartTerminator">
                    <a:avLst/>
                  </a:prstGeom>
                  <a:solidFill>
                    <a:srgbClr val="92D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lowchart: Terminator 56">
                    <a:extLst>
                      <a:ext uri="{FF2B5EF4-FFF2-40B4-BE49-F238E27FC236}">
                        <a16:creationId xmlns:a16="http://schemas.microsoft.com/office/drawing/2014/main" id="{08FCB378-A3A1-452B-8629-3DA7B72C6B2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141697" y="3783406"/>
                    <a:ext cx="1322313" cy="264462"/>
                  </a:xfrm>
                  <a:prstGeom prst="flowChartTerminator">
                    <a:avLst/>
                  </a:prstGeom>
                  <a:solidFill>
                    <a:srgbClr val="92D050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Flowchart: Terminator 57">
                    <a:extLst>
                      <a:ext uri="{FF2B5EF4-FFF2-40B4-BE49-F238E27FC236}">
                        <a16:creationId xmlns:a16="http://schemas.microsoft.com/office/drawing/2014/main" id="{4741C49E-4818-4FFD-82F0-0BC7AE6A4CE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06159" y="3701194"/>
                    <a:ext cx="1322313" cy="264462"/>
                  </a:xfrm>
                  <a:prstGeom prst="flowChartTerminator">
                    <a:avLst/>
                  </a:prstGeom>
                  <a:solidFill>
                    <a:srgbClr val="92D050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Flowchart: Terminator 58">
                    <a:extLst>
                      <a:ext uri="{FF2B5EF4-FFF2-40B4-BE49-F238E27FC236}">
                        <a16:creationId xmlns:a16="http://schemas.microsoft.com/office/drawing/2014/main" id="{67E7C3FD-679B-4B3E-9D41-2BE9733CBFB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70621" y="3653110"/>
                    <a:ext cx="1322313" cy="264462"/>
                  </a:xfrm>
                  <a:prstGeom prst="flowChartTerminator">
                    <a:avLst/>
                  </a:prstGeom>
                  <a:solidFill>
                    <a:srgbClr val="92D050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2" name="Flowchart: Terminator 51">
                  <a:extLst>
                    <a:ext uri="{FF2B5EF4-FFF2-40B4-BE49-F238E27FC236}">
                      <a16:creationId xmlns:a16="http://schemas.microsoft.com/office/drawing/2014/main" id="{57AD785B-820F-4646-BBF1-B7AEBE462402}"/>
                    </a:ext>
                  </a:extLst>
                </p:cNvPr>
                <p:cNvSpPr/>
                <p:nvPr/>
              </p:nvSpPr>
              <p:spPr>
                <a:xfrm rot="5400000">
                  <a:off x="3625988" y="4691473"/>
                  <a:ext cx="1977797" cy="395559"/>
                </a:xfrm>
                <a:prstGeom prst="flowChartTerminator">
                  <a:avLst/>
                </a:prstGeom>
                <a:solidFill>
                  <a:srgbClr val="92D05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29DEF673-FD2F-45C4-8370-EC4FC88A0ABB}"/>
                    </a:ext>
                  </a:extLst>
                </p:cNvPr>
                <p:cNvGrpSpPr/>
                <p:nvPr/>
              </p:nvGrpSpPr>
              <p:grpSpPr>
                <a:xfrm>
                  <a:off x="3292009" y="4870865"/>
                  <a:ext cx="242577" cy="245564"/>
                  <a:chOff x="-1601003" y="3338907"/>
                  <a:chExt cx="242577" cy="245564"/>
                </a:xfrm>
              </p:grpSpPr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C3638159-D225-4E50-B70D-91D5EB5D5010}"/>
                      </a:ext>
                    </a:extLst>
                  </p:cNvPr>
                  <p:cNvSpPr/>
                  <p:nvPr/>
                </p:nvSpPr>
                <p:spPr>
                  <a:xfrm>
                    <a:off x="-1594181" y="3338907"/>
                    <a:ext cx="235755" cy="235755"/>
                  </a:xfrm>
                  <a:prstGeom prst="ellipse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3201ABA9-4BE1-4CEB-BD98-EEFFBDD49D31}"/>
                      </a:ext>
                    </a:extLst>
                  </p:cNvPr>
                  <p:cNvSpPr txBox="1"/>
                  <p:nvPr/>
                </p:nvSpPr>
                <p:spPr>
                  <a:xfrm>
                    <a:off x="-1601003" y="3338907"/>
                    <a:ext cx="174441" cy="2455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rgbClr val="92D050"/>
                        </a:solidFill>
                      </a:rPr>
                      <a:t>A</a:t>
                    </a:r>
                    <a:endParaRPr lang="en-US" dirty="0">
                      <a:solidFill>
                        <a:srgbClr val="92D050"/>
                      </a:solidFill>
                    </a:endParaRPr>
                  </a:p>
                </p:txBody>
              </p:sp>
            </p:grpSp>
          </p:grp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7D2FD750-829E-45D5-BFB2-A7E6D80664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65704" y="3911385"/>
                <a:ext cx="1" cy="283525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Flowchart: Terminator 37">
                <a:extLst>
                  <a:ext uri="{FF2B5EF4-FFF2-40B4-BE49-F238E27FC236}">
                    <a16:creationId xmlns:a16="http://schemas.microsoft.com/office/drawing/2014/main" id="{B1E9A9F4-C895-4373-A6E0-769A2102BEE5}"/>
                  </a:ext>
                </a:extLst>
              </p:cNvPr>
              <p:cNvSpPr/>
              <p:nvPr/>
            </p:nvSpPr>
            <p:spPr>
              <a:xfrm rot="5400000">
                <a:off x="3024587" y="5262163"/>
                <a:ext cx="2515999" cy="503199"/>
              </a:xfrm>
              <a:prstGeom prst="flowChartTerminator">
                <a:avLst/>
              </a:prstGeom>
              <a:solidFill>
                <a:srgbClr val="92D050"/>
              </a:solidFill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FAF49F0F-E440-4432-9E07-CDC0EE431A8A}"/>
                  </a:ext>
                </a:extLst>
              </p:cNvPr>
              <p:cNvSpPr/>
              <p:nvPr/>
            </p:nvSpPr>
            <p:spPr>
              <a:xfrm>
                <a:off x="4150545" y="4373174"/>
                <a:ext cx="296606" cy="29660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B6A25882-2EDC-4EAA-B007-E6623CA907AE}"/>
                  </a:ext>
                </a:extLst>
              </p:cNvPr>
              <p:cNvCxnSpPr/>
              <p:nvPr/>
            </p:nvCxnSpPr>
            <p:spPr>
              <a:xfrm flipH="1">
                <a:off x="2580812" y="5313190"/>
                <a:ext cx="358923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B4A6224-4D02-48B5-BDF3-B7D7630BCDB9}"/>
                  </a:ext>
                </a:extLst>
              </p:cNvPr>
              <p:cNvSpPr txBox="1"/>
              <p:nvPr/>
            </p:nvSpPr>
            <p:spPr>
              <a:xfrm>
                <a:off x="4157850" y="4364081"/>
                <a:ext cx="43116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92D050"/>
                    </a:solidFill>
                  </a:rPr>
                  <a:t>A</a:t>
                </a:r>
                <a:r>
                  <a:rPr lang="en-US" sz="1400" baseline="-25000" dirty="0">
                    <a:solidFill>
                      <a:srgbClr val="92D050"/>
                    </a:solidFill>
                  </a:rPr>
                  <a:t>7</a:t>
                </a:r>
                <a:endParaRPr lang="en-US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44" name="Flowchart: Terminator 43">
                <a:extLst>
                  <a:ext uri="{FF2B5EF4-FFF2-40B4-BE49-F238E27FC236}">
                    <a16:creationId xmlns:a16="http://schemas.microsoft.com/office/drawing/2014/main" id="{7219CED0-7B5C-477A-B2BB-DBFD61C40DCC}"/>
                  </a:ext>
                </a:extLst>
              </p:cNvPr>
              <p:cNvSpPr/>
              <p:nvPr/>
            </p:nvSpPr>
            <p:spPr>
              <a:xfrm rot="5400000">
                <a:off x="2530066" y="5601355"/>
                <a:ext cx="2488288" cy="497657"/>
              </a:xfrm>
              <a:prstGeom prst="flowChartTerminator">
                <a:avLst/>
              </a:prstGeom>
              <a:solidFill>
                <a:srgbClr val="92D050"/>
              </a:solidFill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82313DB-37D6-48D5-B2D6-6B717BA98082}"/>
                  </a:ext>
                </a:extLst>
              </p:cNvPr>
              <p:cNvGrpSpPr/>
              <p:nvPr/>
            </p:nvGrpSpPr>
            <p:grpSpPr>
              <a:xfrm>
                <a:off x="3619975" y="4730739"/>
                <a:ext cx="436650" cy="307777"/>
                <a:chOff x="-3249529" y="1818966"/>
                <a:chExt cx="343245" cy="241940"/>
              </a:xfrm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31368CB3-CE38-422E-97AE-05724AD3C712}"/>
                    </a:ext>
                  </a:extLst>
                </p:cNvPr>
                <p:cNvSpPr/>
                <p:nvPr/>
              </p:nvSpPr>
              <p:spPr>
                <a:xfrm>
                  <a:off x="-3242341" y="1822058"/>
                  <a:ext cx="235755" cy="235755"/>
                </a:xfrm>
                <a:prstGeom prst="ellipse">
                  <a:avLst/>
                </a:prstGeom>
                <a:solidFill>
                  <a:srgbClr val="C00000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12E7EC9-49CB-4A82-A19A-2B915DDA3D78}"/>
                    </a:ext>
                  </a:extLst>
                </p:cNvPr>
                <p:cNvSpPr txBox="1"/>
                <p:nvPr/>
              </p:nvSpPr>
              <p:spPr>
                <a:xfrm>
                  <a:off x="-3249529" y="1818966"/>
                  <a:ext cx="343245" cy="2419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92D050"/>
                      </a:solidFill>
                    </a:rPr>
                    <a:t>A</a:t>
                  </a:r>
                  <a:r>
                    <a:rPr lang="en-US" sz="1400" baseline="-25000" dirty="0">
                      <a:solidFill>
                        <a:srgbClr val="92D050"/>
                      </a:solidFill>
                    </a:rPr>
                    <a:t>8</a:t>
                  </a:r>
                  <a:endParaRPr lang="en-US" dirty="0">
                    <a:solidFill>
                      <a:srgbClr val="92D050"/>
                    </a:solidFill>
                  </a:endParaRPr>
                </a:p>
              </p:txBody>
            </p:sp>
          </p:grp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9450A3A2-8650-434C-BF98-43B3C9A83C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68608" y="4115061"/>
                <a:ext cx="1" cy="283525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874BE53-E38A-41A8-9421-951C1FCFCE6B}"/>
                  </a:ext>
                </a:extLst>
              </p:cNvPr>
              <p:cNvSpPr/>
              <p:nvPr/>
            </p:nvSpPr>
            <p:spPr>
              <a:xfrm>
                <a:off x="2939735" y="5571265"/>
                <a:ext cx="5232413" cy="16328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E5DC368-AA51-4179-9FC7-A71224DF41FC}"/>
                </a:ext>
              </a:extLst>
            </p:cNvPr>
            <p:cNvSpPr/>
            <p:nvPr/>
          </p:nvSpPr>
          <p:spPr>
            <a:xfrm>
              <a:off x="4624557" y="4512021"/>
              <a:ext cx="295485" cy="295483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3E4CAF8-41BC-453C-A00E-20478923DDC0}"/>
                </a:ext>
              </a:extLst>
            </p:cNvPr>
            <p:cNvSpPr/>
            <p:nvPr/>
          </p:nvSpPr>
          <p:spPr>
            <a:xfrm>
              <a:off x="5139156" y="4232404"/>
              <a:ext cx="295485" cy="295483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3A02AF4-EBE3-4B09-A139-366F7D3F0BB2}"/>
                </a:ext>
              </a:extLst>
            </p:cNvPr>
            <p:cNvSpPr/>
            <p:nvPr/>
          </p:nvSpPr>
          <p:spPr>
            <a:xfrm>
              <a:off x="5638936" y="4132494"/>
              <a:ext cx="295485" cy="295483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1CE38CE-9CC5-410E-8405-10A34641638D}"/>
                </a:ext>
              </a:extLst>
            </p:cNvPr>
            <p:cNvSpPr/>
            <p:nvPr/>
          </p:nvSpPr>
          <p:spPr>
            <a:xfrm>
              <a:off x="6134713" y="4004045"/>
              <a:ext cx="295485" cy="295483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386EF18-9235-4A38-B571-86FEE4CE0E0F}"/>
                </a:ext>
              </a:extLst>
            </p:cNvPr>
            <p:cNvSpPr/>
            <p:nvPr/>
          </p:nvSpPr>
          <p:spPr>
            <a:xfrm>
              <a:off x="6630490" y="3919131"/>
              <a:ext cx="295485" cy="295483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1851928-E891-4062-BE24-B218CF4B314B}"/>
                </a:ext>
              </a:extLst>
            </p:cNvPr>
            <p:cNvSpPr/>
            <p:nvPr/>
          </p:nvSpPr>
          <p:spPr>
            <a:xfrm>
              <a:off x="7115363" y="3795612"/>
              <a:ext cx="295485" cy="295483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5FD6F30-7794-4AC8-B7A2-722874C585FE}"/>
                </a:ext>
              </a:extLst>
            </p:cNvPr>
            <p:cNvSpPr txBox="1"/>
            <p:nvPr/>
          </p:nvSpPr>
          <p:spPr>
            <a:xfrm>
              <a:off x="4623426" y="4499727"/>
              <a:ext cx="446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92D050"/>
                  </a:solidFill>
                </a:rPr>
                <a:t>A</a:t>
              </a:r>
              <a:r>
                <a:rPr lang="en-US" sz="1400" baseline="-25000" dirty="0">
                  <a:solidFill>
                    <a:srgbClr val="92D050"/>
                  </a:solidFill>
                </a:rPr>
                <a:t>6</a:t>
              </a:r>
              <a:endParaRPr lang="en-US" dirty="0">
                <a:solidFill>
                  <a:srgbClr val="92D050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C56E331-224C-4992-8559-7AD941DE3643}"/>
                </a:ext>
              </a:extLst>
            </p:cNvPr>
            <p:cNvSpPr txBox="1"/>
            <p:nvPr/>
          </p:nvSpPr>
          <p:spPr>
            <a:xfrm>
              <a:off x="5122304" y="4215086"/>
              <a:ext cx="3900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92D050"/>
                  </a:solidFill>
                </a:rPr>
                <a:t>A</a:t>
              </a:r>
              <a:r>
                <a:rPr lang="en-US" sz="1400" baseline="-25000" dirty="0">
                  <a:solidFill>
                    <a:srgbClr val="92D050"/>
                  </a:solidFill>
                </a:rPr>
                <a:t>5</a:t>
              </a:r>
              <a:endParaRPr lang="en-US" dirty="0">
                <a:solidFill>
                  <a:srgbClr val="92D050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7C1C506-E089-4884-812D-B4B9603E4557}"/>
                </a:ext>
              </a:extLst>
            </p:cNvPr>
            <p:cNvSpPr txBox="1"/>
            <p:nvPr/>
          </p:nvSpPr>
          <p:spPr>
            <a:xfrm>
              <a:off x="5634932" y="4117052"/>
              <a:ext cx="363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92D050"/>
                  </a:solidFill>
                </a:rPr>
                <a:t>A</a:t>
              </a:r>
              <a:r>
                <a:rPr lang="en-US" sz="1400" baseline="-25000" dirty="0">
                  <a:solidFill>
                    <a:srgbClr val="92D050"/>
                  </a:solidFill>
                </a:rPr>
                <a:t>4</a:t>
              </a:r>
              <a:endParaRPr lang="en-US" dirty="0">
                <a:solidFill>
                  <a:srgbClr val="92D050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4444ECA-A859-4241-AC9E-C6B78ADD774F}"/>
                </a:ext>
              </a:extLst>
            </p:cNvPr>
            <p:cNvSpPr txBox="1"/>
            <p:nvPr/>
          </p:nvSpPr>
          <p:spPr>
            <a:xfrm>
              <a:off x="6142277" y="3997280"/>
              <a:ext cx="388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92D050"/>
                  </a:solidFill>
                </a:rPr>
                <a:t>A</a:t>
              </a:r>
              <a:r>
                <a:rPr lang="en-US" sz="1400" baseline="-25000" dirty="0">
                  <a:solidFill>
                    <a:srgbClr val="92D050"/>
                  </a:solidFill>
                </a:rPr>
                <a:t>3</a:t>
              </a:r>
              <a:endParaRPr lang="en-US" dirty="0">
                <a:solidFill>
                  <a:srgbClr val="92D050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24354B0-B461-4A2E-9D20-46B932362002}"/>
                </a:ext>
              </a:extLst>
            </p:cNvPr>
            <p:cNvSpPr txBox="1"/>
            <p:nvPr/>
          </p:nvSpPr>
          <p:spPr>
            <a:xfrm>
              <a:off x="6624496" y="3886350"/>
              <a:ext cx="4281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92D050"/>
                  </a:solidFill>
                </a:rPr>
                <a:t>A</a:t>
              </a:r>
              <a:r>
                <a:rPr lang="en-US" sz="1400" baseline="-25000" dirty="0">
                  <a:solidFill>
                    <a:srgbClr val="92D050"/>
                  </a:solidFill>
                </a:rPr>
                <a:t>2</a:t>
              </a:r>
              <a:endParaRPr lang="en-US" dirty="0">
                <a:solidFill>
                  <a:srgbClr val="92D050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2BDCD5B-0E67-489B-9E5A-4FA6AB85C2DC}"/>
                </a:ext>
              </a:extLst>
            </p:cNvPr>
            <p:cNvSpPr txBox="1"/>
            <p:nvPr/>
          </p:nvSpPr>
          <p:spPr>
            <a:xfrm>
              <a:off x="7088887" y="3809275"/>
              <a:ext cx="4112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92D050"/>
                  </a:solidFill>
                </a:rPr>
                <a:t>A</a:t>
              </a:r>
              <a:r>
                <a:rPr lang="en-US" sz="1400" baseline="-25000" dirty="0">
                  <a:solidFill>
                    <a:srgbClr val="92D050"/>
                  </a:solidFill>
                </a:rPr>
                <a:t>1</a:t>
              </a:r>
              <a:endParaRPr lang="en-US" dirty="0">
                <a:solidFill>
                  <a:srgbClr val="92D050"/>
                </a:solidFill>
              </a:endParaRPr>
            </a:p>
          </p:txBody>
        </p:sp>
      </p:grpSp>
      <p:pic>
        <p:nvPicPr>
          <p:cNvPr id="76" name="Picture 75" descr="A picture containing animal, invertebrate, arthropod&#10;&#10;Description automatically generated">
            <a:extLst>
              <a:ext uri="{FF2B5EF4-FFF2-40B4-BE49-F238E27FC236}">
                <a16:creationId xmlns:a16="http://schemas.microsoft.com/office/drawing/2014/main" id="{ED220F18-5FB9-40FC-9A84-17948AFB93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59203" y="3025448"/>
            <a:ext cx="2302023" cy="3406994"/>
          </a:xfrm>
          <a:prstGeom prst="rect">
            <a:avLst/>
          </a:prstGeom>
        </p:spPr>
      </p:pic>
      <p:sp>
        <p:nvSpPr>
          <p:cNvPr id="77" name="Oval 76">
            <a:extLst>
              <a:ext uri="{FF2B5EF4-FFF2-40B4-BE49-F238E27FC236}">
                <a16:creationId xmlns:a16="http://schemas.microsoft.com/office/drawing/2014/main" id="{B47DB714-27D2-45E1-8F97-B3C77C2A6FEA}"/>
              </a:ext>
            </a:extLst>
          </p:cNvPr>
          <p:cNvSpPr/>
          <p:nvPr/>
        </p:nvSpPr>
        <p:spPr>
          <a:xfrm rot="17667128">
            <a:off x="8409840" y="4371582"/>
            <a:ext cx="1354450" cy="85164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CCABF58-E9CA-454C-8046-288510837642}"/>
              </a:ext>
            </a:extLst>
          </p:cNvPr>
          <p:cNvCxnSpPr/>
          <p:nvPr/>
        </p:nvCxnSpPr>
        <p:spPr>
          <a:xfrm flipH="1">
            <a:off x="7806063" y="4744038"/>
            <a:ext cx="613045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074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0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EXPERIMENTAL PROTOCOL AND DATA ACQUISITION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0727E3-DC22-4E68-AA26-94240716AC2A}"/>
              </a:ext>
            </a:extLst>
          </p:cNvPr>
          <p:cNvSpPr txBox="1"/>
          <p:nvPr/>
        </p:nvSpPr>
        <p:spPr>
          <a:xfrm>
            <a:off x="1430234" y="1728636"/>
            <a:ext cx="7119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Cells labeled in embryonic 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Label inherited by progeny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0EB48D9-3C55-4864-B943-69013C8995B3}"/>
              </a:ext>
            </a:extLst>
          </p:cNvPr>
          <p:cNvGrpSpPr/>
          <p:nvPr/>
        </p:nvGrpSpPr>
        <p:grpSpPr>
          <a:xfrm>
            <a:off x="7104513" y="1592621"/>
            <a:ext cx="4023995" cy="1815452"/>
            <a:chOff x="4290256" y="3030943"/>
            <a:chExt cx="3999113" cy="1804226"/>
          </a:xfrm>
        </p:grpSpPr>
        <p:pic>
          <p:nvPicPr>
            <p:cNvPr id="26" name="Picture 25" descr="C:\Users\Julian\Desktop\Masterpräsi\Untitled-7.png">
              <a:extLst>
                <a:ext uri="{FF2B5EF4-FFF2-40B4-BE49-F238E27FC236}">
                  <a16:creationId xmlns:a16="http://schemas.microsoft.com/office/drawing/2014/main" id="{24583A34-7F27-4343-AC6F-D45D90F432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90256" y="3030943"/>
              <a:ext cx="3611488" cy="796114"/>
            </a:xfrm>
            <a:prstGeom prst="rect">
              <a:avLst/>
            </a:prstGeom>
            <a:noFill/>
          </p:spPr>
        </p:pic>
        <p:pic>
          <p:nvPicPr>
            <p:cNvPr id="27" name="Picture 26" descr="C:\Users\Julian\Desktop\Masterpräsi\Untitled-8.png">
              <a:extLst>
                <a:ext uri="{FF2B5EF4-FFF2-40B4-BE49-F238E27FC236}">
                  <a16:creationId xmlns:a16="http://schemas.microsoft.com/office/drawing/2014/main" id="{7490467F-67C5-4DC5-8927-85C812338C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90256" y="3827057"/>
              <a:ext cx="3999113" cy="1008112"/>
            </a:xfrm>
            <a:prstGeom prst="rect">
              <a:avLst/>
            </a:prstGeom>
            <a:noFill/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D1D84B5-A7A1-4280-8BD9-67923E3B73AB}"/>
              </a:ext>
            </a:extLst>
          </p:cNvPr>
          <p:cNvGrpSpPr/>
          <p:nvPr/>
        </p:nvGrpSpPr>
        <p:grpSpPr>
          <a:xfrm>
            <a:off x="749464" y="2323530"/>
            <a:ext cx="5502132" cy="1111177"/>
            <a:chOff x="1211103" y="4345962"/>
            <a:chExt cx="9610594" cy="194089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0FC3EF5-D572-4F0E-B93B-FA499BDADC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22465" y="4968577"/>
              <a:ext cx="1257666" cy="1269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16F0556-24E6-4E2C-937B-18DED756A6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23131" y="4949152"/>
              <a:ext cx="1296144" cy="1308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CD97CB2-38F0-473A-A59C-B9D04BDE60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62275" y="4919665"/>
              <a:ext cx="2959422" cy="1367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9EA640C-A820-4DCF-B8DC-46A5929FDB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11103" y="4345962"/>
              <a:ext cx="252413" cy="125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0225A0A-1F22-4E44-9FCC-CD0AA027BEC8}"/>
                </a:ext>
              </a:extLst>
            </p:cNvPr>
            <p:cNvCxnSpPr/>
            <p:nvPr/>
          </p:nvCxnSpPr>
          <p:spPr>
            <a:xfrm>
              <a:off x="3450442" y="5603262"/>
              <a:ext cx="67301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25D75B0-673C-4326-B2EA-2CE295D60E89}"/>
                </a:ext>
              </a:extLst>
            </p:cNvPr>
            <p:cNvCxnSpPr/>
            <p:nvPr/>
          </p:nvCxnSpPr>
          <p:spPr>
            <a:xfrm>
              <a:off x="6638513" y="5543890"/>
              <a:ext cx="67301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CECFE4-02AD-4D04-999E-6C035E3C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15</a:t>
            </a:fld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3348CC-311A-4758-8693-A0D03FBDB398}"/>
              </a:ext>
            </a:extLst>
          </p:cNvPr>
          <p:cNvGrpSpPr/>
          <p:nvPr/>
        </p:nvGrpSpPr>
        <p:grpSpPr>
          <a:xfrm>
            <a:off x="2920635" y="3699475"/>
            <a:ext cx="5251513" cy="3992905"/>
            <a:chOff x="2920635" y="3699475"/>
            <a:chExt cx="5251513" cy="3992905"/>
          </a:xfrm>
        </p:grpSpPr>
        <p:sp>
          <p:nvSpPr>
            <p:cNvPr id="61" name="Flowchart: Terminator 60">
              <a:extLst>
                <a:ext uri="{FF2B5EF4-FFF2-40B4-BE49-F238E27FC236}">
                  <a16:creationId xmlns:a16="http://schemas.microsoft.com/office/drawing/2014/main" id="{9C51F509-F57B-4545-A72F-26559E921D42}"/>
                </a:ext>
              </a:extLst>
            </p:cNvPr>
            <p:cNvSpPr/>
            <p:nvPr/>
          </p:nvSpPr>
          <p:spPr>
            <a:xfrm rot="5400000">
              <a:off x="5882465" y="4832226"/>
              <a:ext cx="2761280" cy="495777"/>
            </a:xfrm>
            <a:prstGeom prst="flowChartTerminator">
              <a:avLst/>
            </a:prstGeom>
            <a:solidFill>
              <a:schemeClr val="accent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Terminator 59">
              <a:extLst>
                <a:ext uri="{FF2B5EF4-FFF2-40B4-BE49-F238E27FC236}">
                  <a16:creationId xmlns:a16="http://schemas.microsoft.com/office/drawing/2014/main" id="{B99139C9-C564-431C-809D-BD1A069D07CD}"/>
                </a:ext>
              </a:extLst>
            </p:cNvPr>
            <p:cNvSpPr/>
            <p:nvPr/>
          </p:nvSpPr>
          <p:spPr>
            <a:xfrm rot="5400000">
              <a:off x="5445661" y="4880295"/>
              <a:ext cx="2665143" cy="495777"/>
            </a:xfrm>
            <a:prstGeom prst="flowChartTerminator">
              <a:avLst/>
            </a:prstGeom>
            <a:solidFill>
              <a:schemeClr val="accent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Terminator 55">
              <a:extLst>
                <a:ext uri="{FF2B5EF4-FFF2-40B4-BE49-F238E27FC236}">
                  <a16:creationId xmlns:a16="http://schemas.microsoft.com/office/drawing/2014/main" id="{F54D43C2-7630-4B66-A2BC-CB3EE2DAC459}"/>
                </a:ext>
              </a:extLst>
            </p:cNvPr>
            <p:cNvSpPr/>
            <p:nvPr/>
          </p:nvSpPr>
          <p:spPr>
            <a:xfrm>
              <a:off x="2920635" y="5518245"/>
              <a:ext cx="1640318" cy="541300"/>
            </a:xfrm>
            <a:prstGeom prst="flowChartTerminator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Terminator 56">
              <a:extLst>
                <a:ext uri="{FF2B5EF4-FFF2-40B4-BE49-F238E27FC236}">
                  <a16:creationId xmlns:a16="http://schemas.microsoft.com/office/drawing/2014/main" id="{08FCB378-A3A1-452B-8629-3DA7B72C6B24}"/>
                </a:ext>
              </a:extLst>
            </p:cNvPr>
            <p:cNvSpPr/>
            <p:nvPr/>
          </p:nvSpPr>
          <p:spPr>
            <a:xfrm rot="5400000">
              <a:off x="4051470" y="5127552"/>
              <a:ext cx="2478865" cy="495777"/>
            </a:xfrm>
            <a:prstGeom prst="flowChartTerminator">
              <a:avLst/>
            </a:prstGeom>
            <a:solidFill>
              <a:schemeClr val="accent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Terminator 57">
              <a:extLst>
                <a:ext uri="{FF2B5EF4-FFF2-40B4-BE49-F238E27FC236}">
                  <a16:creationId xmlns:a16="http://schemas.microsoft.com/office/drawing/2014/main" id="{4741C49E-4818-4FFD-82F0-0BC7AE6A4CEC}"/>
                </a:ext>
              </a:extLst>
            </p:cNvPr>
            <p:cNvSpPr/>
            <p:nvPr/>
          </p:nvSpPr>
          <p:spPr>
            <a:xfrm rot="5400000">
              <a:off x="4547247" y="4973434"/>
              <a:ext cx="2478865" cy="495777"/>
            </a:xfrm>
            <a:prstGeom prst="flowChartTerminator">
              <a:avLst/>
            </a:prstGeom>
            <a:solidFill>
              <a:schemeClr val="accent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Terminator 58">
              <a:extLst>
                <a:ext uri="{FF2B5EF4-FFF2-40B4-BE49-F238E27FC236}">
                  <a16:creationId xmlns:a16="http://schemas.microsoft.com/office/drawing/2014/main" id="{67E7C3FD-679B-4B3E-9D41-2BE9733CBFB4}"/>
                </a:ext>
              </a:extLst>
            </p:cNvPr>
            <p:cNvSpPr/>
            <p:nvPr/>
          </p:nvSpPr>
          <p:spPr>
            <a:xfrm rot="5400000">
              <a:off x="5043024" y="4883293"/>
              <a:ext cx="2478865" cy="495777"/>
            </a:xfrm>
            <a:prstGeom prst="flowChartTerminator">
              <a:avLst/>
            </a:prstGeom>
            <a:solidFill>
              <a:schemeClr val="accent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Terminator 51">
              <a:extLst>
                <a:ext uri="{FF2B5EF4-FFF2-40B4-BE49-F238E27FC236}">
                  <a16:creationId xmlns:a16="http://schemas.microsoft.com/office/drawing/2014/main" id="{57AD785B-820F-4646-BBF1-B7AEBE462402}"/>
                </a:ext>
              </a:extLst>
            </p:cNvPr>
            <p:cNvSpPr/>
            <p:nvPr/>
          </p:nvSpPr>
          <p:spPr>
            <a:xfrm rot="5400000">
              <a:off x="3550480" y="5416845"/>
              <a:ext cx="2478865" cy="495776"/>
            </a:xfrm>
            <a:prstGeom prst="flowChartTerminator">
              <a:avLst/>
            </a:prstGeom>
            <a:solidFill>
              <a:schemeClr val="accent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Terminator 37">
              <a:extLst>
                <a:ext uri="{FF2B5EF4-FFF2-40B4-BE49-F238E27FC236}">
                  <a16:creationId xmlns:a16="http://schemas.microsoft.com/office/drawing/2014/main" id="{B1E9A9F4-C895-4373-A6E0-769A2102BEE5}"/>
                </a:ext>
              </a:extLst>
            </p:cNvPr>
            <p:cNvSpPr/>
            <p:nvPr/>
          </p:nvSpPr>
          <p:spPr>
            <a:xfrm rot="5400000">
              <a:off x="3024587" y="5750438"/>
              <a:ext cx="2515999" cy="503199"/>
            </a:xfrm>
            <a:prstGeom prst="flowChartTerminator">
              <a:avLst/>
            </a:prstGeom>
            <a:solidFill>
              <a:schemeClr val="accent1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Terminator 43">
              <a:extLst>
                <a:ext uri="{FF2B5EF4-FFF2-40B4-BE49-F238E27FC236}">
                  <a16:creationId xmlns:a16="http://schemas.microsoft.com/office/drawing/2014/main" id="{7219CED0-7B5C-477A-B2BB-DBFD61C40DCC}"/>
                </a:ext>
              </a:extLst>
            </p:cNvPr>
            <p:cNvSpPr/>
            <p:nvPr/>
          </p:nvSpPr>
          <p:spPr>
            <a:xfrm rot="5400000">
              <a:off x="2538944" y="6089630"/>
              <a:ext cx="2488288" cy="497657"/>
            </a:xfrm>
            <a:prstGeom prst="flowChartTerminator">
              <a:avLst/>
            </a:prstGeom>
            <a:solidFill>
              <a:schemeClr val="accent1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874BE53-E38A-41A8-9421-951C1FCFCE6B}"/>
                </a:ext>
              </a:extLst>
            </p:cNvPr>
            <p:cNvSpPr/>
            <p:nvPr/>
          </p:nvSpPr>
          <p:spPr>
            <a:xfrm>
              <a:off x="2939735" y="6059540"/>
              <a:ext cx="5232413" cy="1632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553F983-17AB-4570-A3CB-386E9482FA2D}"/>
              </a:ext>
            </a:extLst>
          </p:cNvPr>
          <p:cNvGrpSpPr/>
          <p:nvPr/>
        </p:nvGrpSpPr>
        <p:grpSpPr>
          <a:xfrm>
            <a:off x="2956166" y="5566570"/>
            <a:ext cx="552123" cy="436303"/>
            <a:chOff x="8459652" y="5323365"/>
            <a:chExt cx="552123" cy="436303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D7CC586-9BB4-4ACD-A331-C6D047097EA2}"/>
                </a:ext>
              </a:extLst>
            </p:cNvPr>
            <p:cNvSpPr/>
            <p:nvPr/>
          </p:nvSpPr>
          <p:spPr>
            <a:xfrm>
              <a:off x="8716290" y="5323365"/>
              <a:ext cx="295485" cy="295483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8EC940A-F460-4876-B39F-DC438DB7262D}"/>
                </a:ext>
              </a:extLst>
            </p:cNvPr>
            <p:cNvSpPr txBox="1"/>
            <p:nvPr/>
          </p:nvSpPr>
          <p:spPr>
            <a:xfrm>
              <a:off x="8780892" y="5323365"/>
              <a:ext cx="218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92D050"/>
                  </a:solidFill>
                </a:rPr>
                <a:t>C</a:t>
              </a:r>
              <a:endParaRPr lang="en-US" dirty="0">
                <a:solidFill>
                  <a:srgbClr val="92D05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CCA8071-2B96-462B-B845-E07D33447AD2}"/>
                </a:ext>
              </a:extLst>
            </p:cNvPr>
            <p:cNvSpPr/>
            <p:nvPr/>
          </p:nvSpPr>
          <p:spPr>
            <a:xfrm>
              <a:off x="8589094" y="5387628"/>
              <a:ext cx="295485" cy="295483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86497CB-7A31-4A89-AB1C-98793088D4AC}"/>
                </a:ext>
              </a:extLst>
            </p:cNvPr>
            <p:cNvSpPr txBox="1"/>
            <p:nvPr/>
          </p:nvSpPr>
          <p:spPr>
            <a:xfrm>
              <a:off x="8653696" y="5387628"/>
              <a:ext cx="218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25CDCA5-A3E5-484B-8DA8-AF7F4EE2526A}"/>
                </a:ext>
              </a:extLst>
            </p:cNvPr>
            <p:cNvSpPr/>
            <p:nvPr/>
          </p:nvSpPr>
          <p:spPr>
            <a:xfrm>
              <a:off x="8468202" y="5451891"/>
              <a:ext cx="295485" cy="295483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71B4481-61D1-436B-A52F-00C682FE717A}"/>
                </a:ext>
              </a:extLst>
            </p:cNvPr>
            <p:cNvSpPr txBox="1"/>
            <p:nvPr/>
          </p:nvSpPr>
          <p:spPr>
            <a:xfrm>
              <a:off x="8459652" y="5451891"/>
              <a:ext cx="218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92D050"/>
                  </a:solidFill>
                </a:rPr>
                <a:t>A</a:t>
              </a:r>
              <a:endParaRPr lang="en-US" dirty="0">
                <a:solidFill>
                  <a:srgbClr val="92D050"/>
                </a:solidFill>
              </a:endParaRPr>
            </a:p>
          </p:txBody>
        </p:sp>
      </p:grpSp>
      <p:pic>
        <p:nvPicPr>
          <p:cNvPr id="53" name="Picture 52" descr="A picture containing animal, invertebrate, arthropod&#10;&#10;Description automatically generated">
            <a:extLst>
              <a:ext uri="{FF2B5EF4-FFF2-40B4-BE49-F238E27FC236}">
                <a16:creationId xmlns:a16="http://schemas.microsoft.com/office/drawing/2014/main" id="{1BBEB685-FEDB-4177-A949-79A9334282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59203" y="3025448"/>
            <a:ext cx="2302023" cy="3406994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CFD7D4D0-378B-4B22-A5E3-BF11C703816F}"/>
              </a:ext>
            </a:extLst>
          </p:cNvPr>
          <p:cNvSpPr/>
          <p:nvPr/>
        </p:nvSpPr>
        <p:spPr>
          <a:xfrm rot="17667128">
            <a:off x="8409840" y="4371582"/>
            <a:ext cx="1354450" cy="85164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3272FE2-B159-4E48-AA11-976609321B0B}"/>
              </a:ext>
            </a:extLst>
          </p:cNvPr>
          <p:cNvCxnSpPr/>
          <p:nvPr/>
        </p:nvCxnSpPr>
        <p:spPr>
          <a:xfrm flipH="1">
            <a:off x="7806063" y="4744038"/>
            <a:ext cx="613045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401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0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EXPERIMENTAL PROTOCOL AND DATA ACQUISITION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0727E3-DC22-4E68-AA26-94240716AC2A}"/>
              </a:ext>
            </a:extLst>
          </p:cNvPr>
          <p:cNvSpPr txBox="1"/>
          <p:nvPr/>
        </p:nvSpPr>
        <p:spPr>
          <a:xfrm>
            <a:off x="1430234" y="1728636"/>
            <a:ext cx="7119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Cells labeled in embryonic 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Label inherited by progeny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0EB48D9-3C55-4864-B943-69013C8995B3}"/>
              </a:ext>
            </a:extLst>
          </p:cNvPr>
          <p:cNvGrpSpPr/>
          <p:nvPr/>
        </p:nvGrpSpPr>
        <p:grpSpPr>
          <a:xfrm>
            <a:off x="7104513" y="1592621"/>
            <a:ext cx="4023995" cy="1815452"/>
            <a:chOff x="4290256" y="3030943"/>
            <a:chExt cx="3999113" cy="1804226"/>
          </a:xfrm>
        </p:grpSpPr>
        <p:pic>
          <p:nvPicPr>
            <p:cNvPr id="26" name="Picture 25" descr="C:\Users\Julian\Desktop\Masterpräsi\Untitled-7.png">
              <a:extLst>
                <a:ext uri="{FF2B5EF4-FFF2-40B4-BE49-F238E27FC236}">
                  <a16:creationId xmlns:a16="http://schemas.microsoft.com/office/drawing/2014/main" id="{24583A34-7F27-4343-AC6F-D45D90F432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90256" y="3030943"/>
              <a:ext cx="3611488" cy="796114"/>
            </a:xfrm>
            <a:prstGeom prst="rect">
              <a:avLst/>
            </a:prstGeom>
            <a:noFill/>
          </p:spPr>
        </p:pic>
        <p:pic>
          <p:nvPicPr>
            <p:cNvPr id="27" name="Picture 26" descr="C:\Users\Julian\Desktop\Masterpräsi\Untitled-8.png">
              <a:extLst>
                <a:ext uri="{FF2B5EF4-FFF2-40B4-BE49-F238E27FC236}">
                  <a16:creationId xmlns:a16="http://schemas.microsoft.com/office/drawing/2014/main" id="{7490467F-67C5-4DC5-8927-85C812338C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90256" y="3827057"/>
              <a:ext cx="3999113" cy="1008112"/>
            </a:xfrm>
            <a:prstGeom prst="rect">
              <a:avLst/>
            </a:prstGeom>
            <a:noFill/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D1D84B5-A7A1-4280-8BD9-67923E3B73AB}"/>
              </a:ext>
            </a:extLst>
          </p:cNvPr>
          <p:cNvGrpSpPr/>
          <p:nvPr/>
        </p:nvGrpSpPr>
        <p:grpSpPr>
          <a:xfrm>
            <a:off x="749464" y="2323530"/>
            <a:ext cx="5502132" cy="1111177"/>
            <a:chOff x="1211103" y="4345962"/>
            <a:chExt cx="9610594" cy="194089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0FC3EF5-D572-4F0E-B93B-FA499BDADC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22465" y="4968577"/>
              <a:ext cx="1257666" cy="1269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16F0556-24E6-4E2C-937B-18DED756A6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23131" y="4949152"/>
              <a:ext cx="1296144" cy="1308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CD97CB2-38F0-473A-A59C-B9D04BDE60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62275" y="4919665"/>
              <a:ext cx="2959422" cy="1367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9EA640C-A820-4DCF-B8DC-46A5929FDB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11103" y="4345962"/>
              <a:ext cx="252413" cy="125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0225A0A-1F22-4E44-9FCC-CD0AA027BEC8}"/>
                </a:ext>
              </a:extLst>
            </p:cNvPr>
            <p:cNvCxnSpPr/>
            <p:nvPr/>
          </p:nvCxnSpPr>
          <p:spPr>
            <a:xfrm>
              <a:off x="3450442" y="5603262"/>
              <a:ext cx="67301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25D75B0-673C-4326-B2EA-2CE295D60E89}"/>
                </a:ext>
              </a:extLst>
            </p:cNvPr>
            <p:cNvCxnSpPr/>
            <p:nvPr/>
          </p:nvCxnSpPr>
          <p:spPr>
            <a:xfrm>
              <a:off x="6638513" y="5543890"/>
              <a:ext cx="67301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CECFE4-02AD-4D04-999E-6C035E3C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16</a:t>
            </a:fld>
            <a:endParaRPr lang="en-US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F8310B02-B57C-4C22-9E2F-F237E45A780B}"/>
              </a:ext>
            </a:extLst>
          </p:cNvPr>
          <p:cNvGrpSpPr/>
          <p:nvPr/>
        </p:nvGrpSpPr>
        <p:grpSpPr>
          <a:xfrm>
            <a:off x="2425364" y="3699475"/>
            <a:ext cx="5746784" cy="3992906"/>
            <a:chOff x="2425364" y="3699475"/>
            <a:chExt cx="5746784" cy="3992906"/>
          </a:xfrm>
        </p:grpSpPr>
        <p:sp>
          <p:nvSpPr>
            <p:cNvPr id="61" name="Flowchart: Terminator 60">
              <a:extLst>
                <a:ext uri="{FF2B5EF4-FFF2-40B4-BE49-F238E27FC236}">
                  <a16:creationId xmlns:a16="http://schemas.microsoft.com/office/drawing/2014/main" id="{9C51F509-F57B-4545-A72F-26559E921D42}"/>
                </a:ext>
              </a:extLst>
            </p:cNvPr>
            <p:cNvSpPr/>
            <p:nvPr/>
          </p:nvSpPr>
          <p:spPr>
            <a:xfrm rot="5400000">
              <a:off x="5882465" y="4832226"/>
              <a:ext cx="2761280" cy="495777"/>
            </a:xfrm>
            <a:prstGeom prst="flowChartTerminator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Terminator 59">
              <a:extLst>
                <a:ext uri="{FF2B5EF4-FFF2-40B4-BE49-F238E27FC236}">
                  <a16:creationId xmlns:a16="http://schemas.microsoft.com/office/drawing/2014/main" id="{B99139C9-C564-431C-809D-BD1A069D07CD}"/>
                </a:ext>
              </a:extLst>
            </p:cNvPr>
            <p:cNvSpPr/>
            <p:nvPr/>
          </p:nvSpPr>
          <p:spPr>
            <a:xfrm rot="5400000">
              <a:off x="5445661" y="4880295"/>
              <a:ext cx="2665143" cy="495777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AE70A46-7EAD-495C-968A-C26E366905F8}"/>
                </a:ext>
              </a:extLst>
            </p:cNvPr>
            <p:cNvGrpSpPr/>
            <p:nvPr/>
          </p:nvGrpSpPr>
          <p:grpSpPr>
            <a:xfrm>
              <a:off x="2425364" y="3891749"/>
              <a:ext cx="5746784" cy="3800632"/>
              <a:chOff x="2425364" y="3403473"/>
              <a:chExt cx="5746784" cy="3800632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5FEF1A1F-50D8-4489-97ED-F83CEB95625F}"/>
                  </a:ext>
                </a:extLst>
              </p:cNvPr>
              <p:cNvGrpSpPr/>
              <p:nvPr/>
            </p:nvGrpSpPr>
            <p:grpSpPr>
              <a:xfrm>
                <a:off x="2425364" y="3403473"/>
                <a:ext cx="5746784" cy="3800632"/>
                <a:chOff x="2425364" y="3403473"/>
                <a:chExt cx="5746784" cy="3800632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5A4B9A91-E2D0-4074-BD15-E91CC6039662}"/>
                    </a:ext>
                  </a:extLst>
                </p:cNvPr>
                <p:cNvGrpSpPr/>
                <p:nvPr/>
              </p:nvGrpSpPr>
              <p:grpSpPr>
                <a:xfrm>
                  <a:off x="2935449" y="3403473"/>
                  <a:ext cx="3594886" cy="3012418"/>
                  <a:chOff x="3135293" y="3474651"/>
                  <a:chExt cx="2868212" cy="2403500"/>
                </a:xfrm>
              </p:grpSpPr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id="{5C01F237-DA38-4088-AD05-59920DBEC70C}"/>
                      </a:ext>
                    </a:extLst>
                  </p:cNvPr>
                  <p:cNvGrpSpPr/>
                  <p:nvPr/>
                </p:nvGrpSpPr>
                <p:grpSpPr>
                  <a:xfrm>
                    <a:off x="3135293" y="3474651"/>
                    <a:ext cx="2868212" cy="2172683"/>
                    <a:chOff x="2546387" y="3124184"/>
                    <a:chExt cx="1917622" cy="1452609"/>
                  </a:xfrm>
                </p:grpSpPr>
                <p:sp>
                  <p:nvSpPr>
                    <p:cNvPr id="129" name="Flowchart: Terminator 128">
                      <a:extLst>
                        <a:ext uri="{FF2B5EF4-FFF2-40B4-BE49-F238E27FC236}">
                          <a16:creationId xmlns:a16="http://schemas.microsoft.com/office/drawing/2014/main" id="{207172EF-5809-4B16-BDF7-77598A574E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46387" y="3991814"/>
                      <a:ext cx="874994" cy="288748"/>
                    </a:xfrm>
                    <a:prstGeom prst="flowChartTerminator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Flowchart: Terminator 129">
                      <a:extLst>
                        <a:ext uri="{FF2B5EF4-FFF2-40B4-BE49-F238E27FC236}">
                          <a16:creationId xmlns:a16="http://schemas.microsoft.com/office/drawing/2014/main" id="{B69BCB6D-FFFE-4E5C-80F2-0586729106E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141697" y="3783406"/>
                      <a:ext cx="1322313" cy="264462"/>
                    </a:xfrm>
                    <a:prstGeom prst="flowChartTerminator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" name="Flowchart: Terminator 130">
                      <a:extLst>
                        <a:ext uri="{FF2B5EF4-FFF2-40B4-BE49-F238E27FC236}">
                          <a16:creationId xmlns:a16="http://schemas.microsoft.com/office/drawing/2014/main" id="{3E7E3952-31A0-445F-B7CB-7DE876F2716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406159" y="3701194"/>
                      <a:ext cx="1322313" cy="264462"/>
                    </a:xfrm>
                    <a:prstGeom prst="flowChartTerminator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Flowchart: Terminator 131">
                      <a:extLst>
                        <a:ext uri="{FF2B5EF4-FFF2-40B4-BE49-F238E27FC236}">
                          <a16:creationId xmlns:a16="http://schemas.microsoft.com/office/drawing/2014/main" id="{5D6CBA4C-9E23-4016-811A-5E1B42C2CDCA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670621" y="3653110"/>
                      <a:ext cx="1322313" cy="264462"/>
                    </a:xfrm>
                    <a:prstGeom prst="flowChartTermina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28" name="Flowchart: Terminator 127">
                    <a:extLst>
                      <a:ext uri="{FF2B5EF4-FFF2-40B4-BE49-F238E27FC236}">
                        <a16:creationId xmlns:a16="http://schemas.microsoft.com/office/drawing/2014/main" id="{5CE06A89-23C8-4198-B749-891DACCB511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25988" y="4691473"/>
                    <a:ext cx="1977797" cy="395559"/>
                  </a:xfrm>
                  <a:prstGeom prst="flowChartTerminator">
                    <a:avLst/>
                  </a:prstGeom>
                  <a:solidFill>
                    <a:schemeClr val="bg1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13" name="Straight Arrow Connector 112">
                  <a:extLst>
                    <a:ext uri="{FF2B5EF4-FFF2-40B4-BE49-F238E27FC236}">
                      <a16:creationId xmlns:a16="http://schemas.microsoft.com/office/drawing/2014/main" id="{F77CE5A7-6696-46DC-A8B8-22DA6A4923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265704" y="3911385"/>
                  <a:ext cx="1" cy="283525"/>
                </a:xfrm>
                <a:prstGeom prst="straightConnector1">
                  <a:avLst/>
                </a:prstGeom>
                <a:ln w="2540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Flowchart: Terminator 113">
                  <a:extLst>
                    <a:ext uri="{FF2B5EF4-FFF2-40B4-BE49-F238E27FC236}">
                      <a16:creationId xmlns:a16="http://schemas.microsoft.com/office/drawing/2014/main" id="{944ED4C9-E24F-42CE-AFFB-E931E20324A9}"/>
                    </a:ext>
                  </a:extLst>
                </p:cNvPr>
                <p:cNvSpPr/>
                <p:nvPr/>
              </p:nvSpPr>
              <p:spPr>
                <a:xfrm rot="5400000">
                  <a:off x="3024587" y="5262163"/>
                  <a:ext cx="2515999" cy="503199"/>
                </a:xfrm>
                <a:prstGeom prst="flowChartTerminator">
                  <a:avLst/>
                </a:prstGeom>
                <a:solidFill>
                  <a:srgbClr val="92D050"/>
                </a:solidFill>
                <a:ln w="127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5F5FCC83-70B3-4146-8E8C-99030AD77C6D}"/>
                    </a:ext>
                  </a:extLst>
                </p:cNvPr>
                <p:cNvSpPr/>
                <p:nvPr/>
              </p:nvSpPr>
              <p:spPr>
                <a:xfrm>
                  <a:off x="4150545" y="4373174"/>
                  <a:ext cx="296606" cy="296606"/>
                </a:xfrm>
                <a:prstGeom prst="ellipse">
                  <a:avLst/>
                </a:prstGeom>
                <a:solidFill>
                  <a:srgbClr val="C00000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Straight Arrow Connector 116">
                  <a:extLst>
                    <a:ext uri="{FF2B5EF4-FFF2-40B4-BE49-F238E27FC236}">
                      <a16:creationId xmlns:a16="http://schemas.microsoft.com/office/drawing/2014/main" id="{1E47FC6D-224A-43CE-BD84-5066F4E6DC50}"/>
                    </a:ext>
                  </a:extLst>
                </p:cNvPr>
                <p:cNvCxnSpPr/>
                <p:nvPr/>
              </p:nvCxnSpPr>
              <p:spPr>
                <a:xfrm flipH="1">
                  <a:off x="2425364" y="5313190"/>
                  <a:ext cx="358923" cy="0"/>
                </a:xfrm>
                <a:prstGeom prst="straightConnector1">
                  <a:avLst/>
                </a:prstGeom>
                <a:ln w="254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059FCA4A-2B02-4C06-85CC-DB325FB013EE}"/>
                    </a:ext>
                  </a:extLst>
                </p:cNvPr>
                <p:cNvSpPr txBox="1"/>
                <p:nvPr/>
              </p:nvSpPr>
              <p:spPr>
                <a:xfrm>
                  <a:off x="4148706" y="4364081"/>
                  <a:ext cx="412837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92D050"/>
                      </a:solidFill>
                    </a:rPr>
                    <a:t>A</a:t>
                  </a:r>
                  <a:r>
                    <a:rPr lang="en-US" sz="1400" baseline="-25000" dirty="0">
                      <a:solidFill>
                        <a:srgbClr val="92D050"/>
                      </a:solidFill>
                    </a:rPr>
                    <a:t>2</a:t>
                  </a:r>
                  <a:endParaRPr lang="en-US" dirty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120" name="Flowchart: Terminator 119">
                  <a:extLst>
                    <a:ext uri="{FF2B5EF4-FFF2-40B4-BE49-F238E27FC236}">
                      <a16:creationId xmlns:a16="http://schemas.microsoft.com/office/drawing/2014/main" id="{ABA2C590-E16D-49E5-9DB0-1F4F750058B4}"/>
                    </a:ext>
                  </a:extLst>
                </p:cNvPr>
                <p:cNvSpPr/>
                <p:nvPr/>
              </p:nvSpPr>
              <p:spPr>
                <a:xfrm rot="5400000">
                  <a:off x="2530066" y="5601355"/>
                  <a:ext cx="2488288" cy="497657"/>
                </a:xfrm>
                <a:prstGeom prst="flowChartTerminator">
                  <a:avLst/>
                </a:prstGeom>
                <a:solidFill>
                  <a:srgbClr val="92D050"/>
                </a:solidFill>
                <a:ln w="127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12E8B7A0-02BA-479E-AE3A-5D4402F24C45}"/>
                    </a:ext>
                  </a:extLst>
                </p:cNvPr>
                <p:cNvGrpSpPr/>
                <p:nvPr/>
              </p:nvGrpSpPr>
              <p:grpSpPr>
                <a:xfrm>
                  <a:off x="3620247" y="4730739"/>
                  <a:ext cx="351589" cy="307777"/>
                  <a:chOff x="-3249320" y="1818966"/>
                  <a:chExt cx="276380" cy="241940"/>
                </a:xfrm>
              </p:grpSpPr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4F31A41F-142A-4856-A75D-B7F864E48AD5}"/>
                      </a:ext>
                    </a:extLst>
                  </p:cNvPr>
                  <p:cNvSpPr/>
                  <p:nvPr/>
                </p:nvSpPr>
                <p:spPr>
                  <a:xfrm>
                    <a:off x="-3242341" y="1822058"/>
                    <a:ext cx="235755" cy="235755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F3E23FE4-D491-41C5-9D68-DAE65D9737FD}"/>
                      </a:ext>
                    </a:extLst>
                  </p:cNvPr>
                  <p:cNvSpPr txBox="1"/>
                  <p:nvPr/>
                </p:nvSpPr>
                <p:spPr>
                  <a:xfrm>
                    <a:off x="-3249320" y="1818966"/>
                    <a:ext cx="276380" cy="2419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rgbClr val="92D050"/>
                        </a:solidFill>
                      </a:rPr>
                      <a:t>A</a:t>
                    </a:r>
                    <a:r>
                      <a:rPr lang="en-US" sz="1400" baseline="-25000" dirty="0">
                        <a:solidFill>
                          <a:srgbClr val="92D050"/>
                        </a:solidFill>
                      </a:rPr>
                      <a:t>3</a:t>
                    </a:r>
                    <a:endParaRPr lang="en-US" dirty="0">
                      <a:solidFill>
                        <a:srgbClr val="92D050"/>
                      </a:solidFill>
                    </a:endParaRPr>
                  </a:p>
                </p:txBody>
              </p:sp>
            </p:grpSp>
            <p:cxnSp>
              <p:nvCxnSpPr>
                <p:cNvPr id="123" name="Straight Arrow Connector 122">
                  <a:extLst>
                    <a:ext uri="{FF2B5EF4-FFF2-40B4-BE49-F238E27FC236}">
                      <a16:creationId xmlns:a16="http://schemas.microsoft.com/office/drawing/2014/main" id="{115EFAC5-65F7-4B14-80C3-F39D577D4E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768608" y="4115061"/>
                  <a:ext cx="1" cy="283525"/>
                </a:xfrm>
                <a:prstGeom prst="straightConnector1">
                  <a:avLst/>
                </a:prstGeom>
                <a:ln w="2540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69D4DF16-869F-41C0-8D2C-19BEE4ED4417}"/>
                    </a:ext>
                  </a:extLst>
                </p:cNvPr>
                <p:cNvSpPr/>
                <p:nvPr/>
              </p:nvSpPr>
              <p:spPr>
                <a:xfrm>
                  <a:off x="2939735" y="5571265"/>
                  <a:ext cx="5232413" cy="16328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E88975D1-E060-4FDE-804D-F5BA7FC5867C}"/>
                  </a:ext>
                </a:extLst>
              </p:cNvPr>
              <p:cNvSpPr/>
              <p:nvPr/>
            </p:nvSpPr>
            <p:spPr>
              <a:xfrm>
                <a:off x="4644346" y="4040517"/>
                <a:ext cx="295485" cy="295483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202D059-973D-4E21-B0B5-09CF7EB60ECD}"/>
                  </a:ext>
                </a:extLst>
              </p:cNvPr>
              <p:cNvSpPr txBox="1"/>
              <p:nvPr/>
            </p:nvSpPr>
            <p:spPr>
              <a:xfrm>
                <a:off x="4635795" y="4040517"/>
                <a:ext cx="3614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B</a:t>
                </a:r>
                <a:r>
                  <a:rPr lang="en-US" sz="1400" baseline="-25000" dirty="0">
                    <a:solidFill>
                      <a:schemeClr val="bg1"/>
                    </a:solidFill>
                  </a:rPr>
                  <a:t>3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7C133A1F-2D6E-4563-8850-7298739092B1}"/>
                  </a:ext>
                </a:extLst>
              </p:cNvPr>
              <p:cNvSpPr/>
              <p:nvPr/>
            </p:nvSpPr>
            <p:spPr>
              <a:xfrm>
                <a:off x="5145591" y="3705421"/>
                <a:ext cx="295485" cy="295483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45476A4-C602-4D90-B9F9-5B8C872BD1F9}"/>
                  </a:ext>
                </a:extLst>
              </p:cNvPr>
              <p:cNvSpPr txBox="1"/>
              <p:nvPr/>
            </p:nvSpPr>
            <p:spPr>
              <a:xfrm>
                <a:off x="5137041" y="3705421"/>
                <a:ext cx="3925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92D050"/>
                    </a:solidFill>
                  </a:rPr>
                  <a:t>C</a:t>
                </a:r>
                <a:r>
                  <a:rPr lang="en-US" sz="1400" baseline="-25000" dirty="0">
                    <a:solidFill>
                      <a:srgbClr val="92D050"/>
                    </a:solidFill>
                  </a:rPr>
                  <a:t>2</a:t>
                </a:r>
                <a:endParaRPr lang="en-US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DBCB7989-CF96-45C1-B2BC-201208AE8ED2}"/>
                  </a:ext>
                </a:extLst>
              </p:cNvPr>
              <p:cNvSpPr/>
              <p:nvPr/>
            </p:nvSpPr>
            <p:spPr>
              <a:xfrm>
                <a:off x="5646059" y="3578460"/>
                <a:ext cx="295485" cy="295483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D226A57F-EE25-4A7F-8A82-371367BF5D2D}"/>
                  </a:ext>
                </a:extLst>
              </p:cNvPr>
              <p:cNvSpPr txBox="1"/>
              <p:nvPr/>
            </p:nvSpPr>
            <p:spPr>
              <a:xfrm>
                <a:off x="5637508" y="3578460"/>
                <a:ext cx="3484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92D050"/>
                    </a:solidFill>
                  </a:rPr>
                  <a:t>C</a:t>
                </a:r>
                <a:r>
                  <a:rPr lang="en-US" sz="1400" baseline="-25000" dirty="0">
                    <a:solidFill>
                      <a:srgbClr val="92D050"/>
                    </a:solidFill>
                  </a:rPr>
                  <a:t>1</a:t>
                </a:r>
                <a:endParaRPr lang="en-US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9E05BC29-FA8D-4D4C-8871-B69C87F796AC}"/>
                  </a:ext>
                </a:extLst>
              </p:cNvPr>
              <p:cNvSpPr/>
              <p:nvPr/>
            </p:nvSpPr>
            <p:spPr>
              <a:xfrm>
                <a:off x="6145679" y="3465461"/>
                <a:ext cx="295485" cy="295483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3513DF69-D7A0-480C-8715-EF10CF3B2A16}"/>
                  </a:ext>
                </a:extLst>
              </p:cNvPr>
              <p:cNvSpPr txBox="1"/>
              <p:nvPr/>
            </p:nvSpPr>
            <p:spPr>
              <a:xfrm>
                <a:off x="6137128" y="3465461"/>
                <a:ext cx="4416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B</a:t>
                </a:r>
                <a:r>
                  <a:rPr lang="en-US" sz="1400" baseline="-25000" dirty="0">
                    <a:solidFill>
                      <a:schemeClr val="bg1"/>
                    </a:solidFill>
                  </a:rPr>
                  <a:t>2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A2D32282-28A1-438C-B801-3BF9B89FC139}"/>
                  </a:ext>
                </a:extLst>
              </p:cNvPr>
              <p:cNvGrpSpPr/>
              <p:nvPr/>
            </p:nvGrpSpPr>
            <p:grpSpPr>
              <a:xfrm>
                <a:off x="2956166" y="5069423"/>
                <a:ext cx="552123" cy="436303"/>
                <a:chOff x="8459652" y="5323365"/>
                <a:chExt cx="552123" cy="436303"/>
              </a:xfrm>
            </p:grpSpPr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7FF16994-C8A9-4A67-BB58-9A79E09CD59F}"/>
                    </a:ext>
                  </a:extLst>
                </p:cNvPr>
                <p:cNvSpPr/>
                <p:nvPr/>
              </p:nvSpPr>
              <p:spPr>
                <a:xfrm>
                  <a:off x="8716290" y="5323365"/>
                  <a:ext cx="295485" cy="29548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9B8B31AA-596E-44A2-8AB6-19CA3874BD19}"/>
                    </a:ext>
                  </a:extLst>
                </p:cNvPr>
                <p:cNvSpPr txBox="1"/>
                <p:nvPr/>
              </p:nvSpPr>
              <p:spPr>
                <a:xfrm>
                  <a:off x="8780892" y="5323365"/>
                  <a:ext cx="21863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92D050"/>
                      </a:solidFill>
                    </a:rPr>
                    <a:t>C</a:t>
                  </a:r>
                  <a:endParaRPr lang="en-US" dirty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A4499BD1-5DC7-4B19-8051-F5E7EDF6CBC1}"/>
                    </a:ext>
                  </a:extLst>
                </p:cNvPr>
                <p:cNvSpPr/>
                <p:nvPr/>
              </p:nvSpPr>
              <p:spPr>
                <a:xfrm>
                  <a:off x="8589094" y="5387628"/>
                  <a:ext cx="295485" cy="29548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12712331-E7F7-4386-B91F-14D98DE09F36}"/>
                    </a:ext>
                  </a:extLst>
                </p:cNvPr>
                <p:cNvSpPr txBox="1"/>
                <p:nvPr/>
              </p:nvSpPr>
              <p:spPr>
                <a:xfrm>
                  <a:off x="8653696" y="5387628"/>
                  <a:ext cx="21863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</a:rPr>
                    <a:t>B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6D30C114-6CF3-4D37-943E-64A58CB589B3}"/>
                    </a:ext>
                  </a:extLst>
                </p:cNvPr>
                <p:cNvSpPr/>
                <p:nvPr/>
              </p:nvSpPr>
              <p:spPr>
                <a:xfrm>
                  <a:off x="8468202" y="5451891"/>
                  <a:ext cx="295485" cy="29548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41BB5605-3FCF-40A0-862B-20EFEC9DDFAF}"/>
                    </a:ext>
                  </a:extLst>
                </p:cNvPr>
                <p:cNvSpPr txBox="1"/>
                <p:nvPr/>
              </p:nvSpPr>
              <p:spPr>
                <a:xfrm>
                  <a:off x="8459652" y="5451891"/>
                  <a:ext cx="21863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92D050"/>
                      </a:solidFill>
                    </a:rPr>
                    <a:t>A</a:t>
                  </a:r>
                  <a:endParaRPr lang="en-US" dirty="0">
                    <a:solidFill>
                      <a:srgbClr val="92D050"/>
                    </a:solidFill>
                  </a:endParaRPr>
                </a:p>
              </p:txBody>
            </p:sp>
          </p:grpSp>
        </p:grp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BC023724-ABE9-4B24-A61B-56782FC8AE06}"/>
                </a:ext>
              </a:extLst>
            </p:cNvPr>
            <p:cNvSpPr/>
            <p:nvPr/>
          </p:nvSpPr>
          <p:spPr>
            <a:xfrm>
              <a:off x="7111912" y="3816210"/>
              <a:ext cx="295485" cy="295483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8895E21A-4F3F-4827-83B8-44C92FAED901}"/>
                </a:ext>
              </a:extLst>
            </p:cNvPr>
            <p:cNvSpPr/>
            <p:nvPr/>
          </p:nvSpPr>
          <p:spPr>
            <a:xfrm>
              <a:off x="6630551" y="3885066"/>
              <a:ext cx="295485" cy="295483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989BFD73-2483-4910-B960-C40CFD129FB4}"/>
                </a:ext>
              </a:extLst>
            </p:cNvPr>
            <p:cNvSpPr txBox="1"/>
            <p:nvPr/>
          </p:nvSpPr>
          <p:spPr>
            <a:xfrm>
              <a:off x="7097520" y="3803969"/>
              <a:ext cx="42627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92D050"/>
                  </a:solidFill>
                </a:rPr>
                <a:t>A</a:t>
              </a:r>
              <a:r>
                <a:rPr lang="en-US" sz="1400" baseline="-25000" dirty="0">
                  <a:solidFill>
                    <a:srgbClr val="92D050"/>
                  </a:solidFill>
                </a:rPr>
                <a:t>1</a:t>
              </a:r>
              <a:endParaRPr lang="en-US" dirty="0">
                <a:solidFill>
                  <a:srgbClr val="92D050"/>
                </a:solidFill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64B77F26-D11E-477E-AE75-4B0BF27E0C5A}"/>
                </a:ext>
              </a:extLst>
            </p:cNvPr>
            <p:cNvSpPr txBox="1"/>
            <p:nvPr/>
          </p:nvSpPr>
          <p:spPr>
            <a:xfrm>
              <a:off x="6640023" y="3885051"/>
              <a:ext cx="3446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B</a:t>
              </a:r>
              <a:r>
                <a:rPr lang="en-US" sz="1400" baseline="-25000" dirty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77" name="Picture 76" descr="A picture containing animal, invertebrate, arthropod&#10;&#10;Description automatically generated">
            <a:extLst>
              <a:ext uri="{FF2B5EF4-FFF2-40B4-BE49-F238E27FC236}">
                <a16:creationId xmlns:a16="http://schemas.microsoft.com/office/drawing/2014/main" id="{CD7FE7BE-A2CD-40BC-8F2D-4A5D626F26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59203" y="3025448"/>
            <a:ext cx="2302023" cy="3406994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A09267DB-539B-4184-9CC5-1D6EA18A6D42}"/>
              </a:ext>
            </a:extLst>
          </p:cNvPr>
          <p:cNvSpPr/>
          <p:nvPr/>
        </p:nvSpPr>
        <p:spPr>
          <a:xfrm rot="17667128">
            <a:off x="8409840" y="4371582"/>
            <a:ext cx="1354450" cy="85164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1DC3A06-BC83-4AE7-B720-F7227BC21026}"/>
              </a:ext>
            </a:extLst>
          </p:cNvPr>
          <p:cNvCxnSpPr/>
          <p:nvPr/>
        </p:nvCxnSpPr>
        <p:spPr>
          <a:xfrm flipH="1">
            <a:off x="7806063" y="4744038"/>
            <a:ext cx="613045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998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FB2BAF2-AF79-4C4B-A21F-95BE097EC771}"/>
              </a:ext>
            </a:extLst>
          </p:cNvPr>
          <p:cNvGrpSpPr/>
          <p:nvPr/>
        </p:nvGrpSpPr>
        <p:grpSpPr>
          <a:xfrm>
            <a:off x="2425364" y="3699475"/>
            <a:ext cx="5746784" cy="3992906"/>
            <a:chOff x="2425364" y="3699475"/>
            <a:chExt cx="5746784" cy="3992906"/>
          </a:xfrm>
        </p:grpSpPr>
        <p:sp>
          <p:nvSpPr>
            <p:cNvPr id="154" name="Flowchart: Terminator 153">
              <a:extLst>
                <a:ext uri="{FF2B5EF4-FFF2-40B4-BE49-F238E27FC236}">
                  <a16:creationId xmlns:a16="http://schemas.microsoft.com/office/drawing/2014/main" id="{F1823384-2F7E-4314-B678-39323E03148C}"/>
                </a:ext>
              </a:extLst>
            </p:cNvPr>
            <p:cNvSpPr/>
            <p:nvPr/>
          </p:nvSpPr>
          <p:spPr>
            <a:xfrm rot="5400000">
              <a:off x="5882465" y="4832226"/>
              <a:ext cx="2761280" cy="495777"/>
            </a:xfrm>
            <a:prstGeom prst="flowChartTerminator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lowchart: Terminator 154">
              <a:extLst>
                <a:ext uri="{FF2B5EF4-FFF2-40B4-BE49-F238E27FC236}">
                  <a16:creationId xmlns:a16="http://schemas.microsoft.com/office/drawing/2014/main" id="{17AF03F8-8A44-444F-8296-DC44D0242CAB}"/>
                </a:ext>
              </a:extLst>
            </p:cNvPr>
            <p:cNvSpPr/>
            <p:nvPr/>
          </p:nvSpPr>
          <p:spPr>
            <a:xfrm rot="5400000">
              <a:off x="5445661" y="4880295"/>
              <a:ext cx="2665143" cy="495777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43731742-9169-42F5-BEC4-18210778F0D9}"/>
                </a:ext>
              </a:extLst>
            </p:cNvPr>
            <p:cNvGrpSpPr/>
            <p:nvPr/>
          </p:nvGrpSpPr>
          <p:grpSpPr>
            <a:xfrm>
              <a:off x="2425364" y="3891749"/>
              <a:ext cx="5746784" cy="3800632"/>
              <a:chOff x="2425364" y="3403473"/>
              <a:chExt cx="5746784" cy="3800632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EF40C456-AE97-4D8C-B911-BC153E249615}"/>
                  </a:ext>
                </a:extLst>
              </p:cNvPr>
              <p:cNvGrpSpPr/>
              <p:nvPr/>
            </p:nvGrpSpPr>
            <p:grpSpPr>
              <a:xfrm>
                <a:off x="2425364" y="3403473"/>
                <a:ext cx="5746784" cy="3800632"/>
                <a:chOff x="2425364" y="3403473"/>
                <a:chExt cx="5746784" cy="3800632"/>
              </a:xfrm>
            </p:grpSpPr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220D80C5-569C-4986-8F98-856945E4E5A9}"/>
                    </a:ext>
                  </a:extLst>
                </p:cNvPr>
                <p:cNvGrpSpPr/>
                <p:nvPr/>
              </p:nvGrpSpPr>
              <p:grpSpPr>
                <a:xfrm>
                  <a:off x="2935449" y="3403473"/>
                  <a:ext cx="3594886" cy="3012418"/>
                  <a:chOff x="3135293" y="3474651"/>
                  <a:chExt cx="2868212" cy="2403500"/>
                </a:xfrm>
              </p:grpSpPr>
              <p:grpSp>
                <p:nvGrpSpPr>
                  <p:cNvPr id="189" name="Group 188">
                    <a:extLst>
                      <a:ext uri="{FF2B5EF4-FFF2-40B4-BE49-F238E27FC236}">
                        <a16:creationId xmlns:a16="http://schemas.microsoft.com/office/drawing/2014/main" id="{806E4182-57FF-429C-9385-E6565E914164}"/>
                      </a:ext>
                    </a:extLst>
                  </p:cNvPr>
                  <p:cNvGrpSpPr/>
                  <p:nvPr/>
                </p:nvGrpSpPr>
                <p:grpSpPr>
                  <a:xfrm>
                    <a:off x="3135293" y="3474651"/>
                    <a:ext cx="2868212" cy="2172683"/>
                    <a:chOff x="2546387" y="3124184"/>
                    <a:chExt cx="1917622" cy="1452609"/>
                  </a:xfrm>
                </p:grpSpPr>
                <p:sp>
                  <p:nvSpPr>
                    <p:cNvPr id="191" name="Flowchart: Terminator 190">
                      <a:extLst>
                        <a:ext uri="{FF2B5EF4-FFF2-40B4-BE49-F238E27FC236}">
                          <a16:creationId xmlns:a16="http://schemas.microsoft.com/office/drawing/2014/main" id="{D15F67AE-2B0C-47C7-BDE1-270389F0E2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46387" y="3991814"/>
                      <a:ext cx="874994" cy="288748"/>
                    </a:xfrm>
                    <a:prstGeom prst="flowChartTerminator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" name="Flowchart: Terminator 191">
                      <a:extLst>
                        <a:ext uri="{FF2B5EF4-FFF2-40B4-BE49-F238E27FC236}">
                          <a16:creationId xmlns:a16="http://schemas.microsoft.com/office/drawing/2014/main" id="{440345C0-E392-4E9D-B031-ECDE6A03B13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141697" y="3783406"/>
                      <a:ext cx="1322313" cy="264462"/>
                    </a:xfrm>
                    <a:prstGeom prst="flowChartTerminator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3" name="Flowchart: Terminator 192">
                      <a:extLst>
                        <a:ext uri="{FF2B5EF4-FFF2-40B4-BE49-F238E27FC236}">
                          <a16:creationId xmlns:a16="http://schemas.microsoft.com/office/drawing/2014/main" id="{D112B117-8E3A-4B33-8CFD-93389079702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406159" y="3701194"/>
                      <a:ext cx="1322313" cy="264462"/>
                    </a:xfrm>
                    <a:prstGeom prst="flowChartTerminator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4" name="Flowchart: Terminator 193">
                      <a:extLst>
                        <a:ext uri="{FF2B5EF4-FFF2-40B4-BE49-F238E27FC236}">
                          <a16:creationId xmlns:a16="http://schemas.microsoft.com/office/drawing/2014/main" id="{89BFE28E-71B2-4644-8141-9662AE7ECCA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670621" y="3653110"/>
                      <a:ext cx="1322313" cy="264462"/>
                    </a:xfrm>
                    <a:prstGeom prst="flowChartTermina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90" name="Flowchart: Terminator 189">
                    <a:extLst>
                      <a:ext uri="{FF2B5EF4-FFF2-40B4-BE49-F238E27FC236}">
                        <a16:creationId xmlns:a16="http://schemas.microsoft.com/office/drawing/2014/main" id="{2729D895-0783-4F4A-85FE-8F7AC0D96C2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25988" y="4691473"/>
                    <a:ext cx="1977797" cy="395559"/>
                  </a:xfrm>
                  <a:prstGeom prst="flowChartTerminator">
                    <a:avLst/>
                  </a:prstGeom>
                  <a:solidFill>
                    <a:schemeClr val="bg1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78" name="Straight Arrow Connector 177">
                  <a:extLst>
                    <a:ext uri="{FF2B5EF4-FFF2-40B4-BE49-F238E27FC236}">
                      <a16:creationId xmlns:a16="http://schemas.microsoft.com/office/drawing/2014/main" id="{2BFB584B-EA8E-4B1C-A647-86E99E1FD8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265704" y="3911385"/>
                  <a:ext cx="1" cy="283525"/>
                </a:xfrm>
                <a:prstGeom prst="straightConnector1">
                  <a:avLst/>
                </a:prstGeom>
                <a:ln w="2540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9" name="Flowchart: Terminator 178">
                  <a:extLst>
                    <a:ext uri="{FF2B5EF4-FFF2-40B4-BE49-F238E27FC236}">
                      <a16:creationId xmlns:a16="http://schemas.microsoft.com/office/drawing/2014/main" id="{1266D719-61F5-48F8-8DCD-DDF6987DDDB7}"/>
                    </a:ext>
                  </a:extLst>
                </p:cNvPr>
                <p:cNvSpPr/>
                <p:nvPr/>
              </p:nvSpPr>
              <p:spPr>
                <a:xfrm rot="5400000">
                  <a:off x="3024587" y="5262163"/>
                  <a:ext cx="2515999" cy="503199"/>
                </a:xfrm>
                <a:prstGeom prst="flowChartTerminator">
                  <a:avLst/>
                </a:prstGeom>
                <a:solidFill>
                  <a:srgbClr val="92D050"/>
                </a:solidFill>
                <a:ln w="127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0B72077E-653A-4BAC-8271-920271A595DF}"/>
                    </a:ext>
                  </a:extLst>
                </p:cNvPr>
                <p:cNvSpPr/>
                <p:nvPr/>
              </p:nvSpPr>
              <p:spPr>
                <a:xfrm>
                  <a:off x="4150545" y="4373174"/>
                  <a:ext cx="296606" cy="296606"/>
                </a:xfrm>
                <a:prstGeom prst="ellipse">
                  <a:avLst/>
                </a:prstGeom>
                <a:solidFill>
                  <a:srgbClr val="C00000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1" name="Straight Arrow Connector 180">
                  <a:extLst>
                    <a:ext uri="{FF2B5EF4-FFF2-40B4-BE49-F238E27FC236}">
                      <a16:creationId xmlns:a16="http://schemas.microsoft.com/office/drawing/2014/main" id="{FD39156A-443E-4EC2-A289-E00D953CE2E2}"/>
                    </a:ext>
                  </a:extLst>
                </p:cNvPr>
                <p:cNvCxnSpPr/>
                <p:nvPr/>
              </p:nvCxnSpPr>
              <p:spPr>
                <a:xfrm flipH="1">
                  <a:off x="2425364" y="5313190"/>
                  <a:ext cx="358923" cy="0"/>
                </a:xfrm>
                <a:prstGeom prst="straightConnector1">
                  <a:avLst/>
                </a:prstGeom>
                <a:ln w="254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7B538B9B-8A90-4C51-8E6F-9CA060EA00E0}"/>
                    </a:ext>
                  </a:extLst>
                </p:cNvPr>
                <p:cNvSpPr txBox="1"/>
                <p:nvPr/>
              </p:nvSpPr>
              <p:spPr>
                <a:xfrm>
                  <a:off x="4148706" y="4364081"/>
                  <a:ext cx="412837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92D050"/>
                      </a:solidFill>
                    </a:rPr>
                    <a:t>A</a:t>
                  </a:r>
                  <a:r>
                    <a:rPr lang="en-US" sz="1400" baseline="-25000" dirty="0">
                      <a:solidFill>
                        <a:srgbClr val="92D050"/>
                      </a:solidFill>
                    </a:rPr>
                    <a:t>2</a:t>
                  </a:r>
                  <a:endParaRPr lang="en-US" dirty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183" name="Flowchart: Terminator 182">
                  <a:extLst>
                    <a:ext uri="{FF2B5EF4-FFF2-40B4-BE49-F238E27FC236}">
                      <a16:creationId xmlns:a16="http://schemas.microsoft.com/office/drawing/2014/main" id="{A01F9D92-1D21-4CDE-9F93-D8B5022FB743}"/>
                    </a:ext>
                  </a:extLst>
                </p:cNvPr>
                <p:cNvSpPr/>
                <p:nvPr/>
              </p:nvSpPr>
              <p:spPr>
                <a:xfrm rot="5400000">
                  <a:off x="2530066" y="5601355"/>
                  <a:ext cx="2488288" cy="497657"/>
                </a:xfrm>
                <a:prstGeom prst="flowChartTerminator">
                  <a:avLst/>
                </a:prstGeom>
                <a:solidFill>
                  <a:srgbClr val="92D050"/>
                </a:solidFill>
                <a:ln w="127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F1485584-ADCB-49B1-A87B-55CFBF8BDE60}"/>
                    </a:ext>
                  </a:extLst>
                </p:cNvPr>
                <p:cNvGrpSpPr/>
                <p:nvPr/>
              </p:nvGrpSpPr>
              <p:grpSpPr>
                <a:xfrm>
                  <a:off x="3620247" y="4730739"/>
                  <a:ext cx="351589" cy="307777"/>
                  <a:chOff x="-3249320" y="1818966"/>
                  <a:chExt cx="276380" cy="241940"/>
                </a:xfrm>
              </p:grpSpPr>
              <p:sp>
                <p:nvSpPr>
                  <p:cNvPr id="187" name="Oval 186">
                    <a:extLst>
                      <a:ext uri="{FF2B5EF4-FFF2-40B4-BE49-F238E27FC236}">
                        <a16:creationId xmlns:a16="http://schemas.microsoft.com/office/drawing/2014/main" id="{BBC5D6FC-D102-44C3-9F18-0F790688A5CF}"/>
                      </a:ext>
                    </a:extLst>
                  </p:cNvPr>
                  <p:cNvSpPr/>
                  <p:nvPr/>
                </p:nvSpPr>
                <p:spPr>
                  <a:xfrm>
                    <a:off x="-3242341" y="1822058"/>
                    <a:ext cx="235755" cy="235755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TextBox 187">
                    <a:extLst>
                      <a:ext uri="{FF2B5EF4-FFF2-40B4-BE49-F238E27FC236}">
                        <a16:creationId xmlns:a16="http://schemas.microsoft.com/office/drawing/2014/main" id="{7F7ED0B1-BCF9-47C9-99F1-B4F5647A5F0D}"/>
                      </a:ext>
                    </a:extLst>
                  </p:cNvPr>
                  <p:cNvSpPr txBox="1"/>
                  <p:nvPr/>
                </p:nvSpPr>
                <p:spPr>
                  <a:xfrm>
                    <a:off x="-3249320" y="1818966"/>
                    <a:ext cx="276380" cy="2419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rgbClr val="92D050"/>
                        </a:solidFill>
                      </a:rPr>
                      <a:t>A</a:t>
                    </a:r>
                    <a:r>
                      <a:rPr lang="en-US" sz="1400" baseline="-25000" dirty="0">
                        <a:solidFill>
                          <a:srgbClr val="92D050"/>
                        </a:solidFill>
                      </a:rPr>
                      <a:t>3</a:t>
                    </a:r>
                    <a:endParaRPr lang="en-US" dirty="0">
                      <a:solidFill>
                        <a:srgbClr val="92D050"/>
                      </a:solidFill>
                    </a:endParaRPr>
                  </a:p>
                </p:txBody>
              </p:sp>
            </p:grpSp>
            <p:cxnSp>
              <p:nvCxnSpPr>
                <p:cNvPr id="185" name="Straight Arrow Connector 184">
                  <a:extLst>
                    <a:ext uri="{FF2B5EF4-FFF2-40B4-BE49-F238E27FC236}">
                      <a16:creationId xmlns:a16="http://schemas.microsoft.com/office/drawing/2014/main" id="{421E10B2-4262-4530-856E-C89F9212FA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768608" y="4115061"/>
                  <a:ext cx="1" cy="283525"/>
                </a:xfrm>
                <a:prstGeom prst="straightConnector1">
                  <a:avLst/>
                </a:prstGeom>
                <a:ln w="2540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FCE0F33E-4C25-400F-90E0-6540329805A6}"/>
                    </a:ext>
                  </a:extLst>
                </p:cNvPr>
                <p:cNvSpPr/>
                <p:nvPr/>
              </p:nvSpPr>
              <p:spPr>
                <a:xfrm>
                  <a:off x="2939735" y="5571265"/>
                  <a:ext cx="5232413" cy="16328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FFCE009D-4151-4AF8-B632-1A03DE9DE02B}"/>
                  </a:ext>
                </a:extLst>
              </p:cNvPr>
              <p:cNvSpPr/>
              <p:nvPr/>
            </p:nvSpPr>
            <p:spPr>
              <a:xfrm>
                <a:off x="4644346" y="4040517"/>
                <a:ext cx="295485" cy="295483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1B4948E6-36A9-4344-B601-94B16A382AD0}"/>
                  </a:ext>
                </a:extLst>
              </p:cNvPr>
              <p:cNvSpPr txBox="1"/>
              <p:nvPr/>
            </p:nvSpPr>
            <p:spPr>
              <a:xfrm>
                <a:off x="4635795" y="4040517"/>
                <a:ext cx="3614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B</a:t>
                </a:r>
                <a:r>
                  <a:rPr lang="en-US" sz="1400" baseline="-25000" dirty="0">
                    <a:solidFill>
                      <a:schemeClr val="bg1"/>
                    </a:solidFill>
                  </a:rPr>
                  <a:t>3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D8EA25A9-2434-4E0F-A892-21F5C668DE4B}"/>
                  </a:ext>
                </a:extLst>
              </p:cNvPr>
              <p:cNvSpPr/>
              <p:nvPr/>
            </p:nvSpPr>
            <p:spPr>
              <a:xfrm>
                <a:off x="5145591" y="3705421"/>
                <a:ext cx="295485" cy="295483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248FF874-2697-4B72-8C6B-55AEF9EC98DA}"/>
                  </a:ext>
                </a:extLst>
              </p:cNvPr>
              <p:cNvSpPr txBox="1"/>
              <p:nvPr/>
            </p:nvSpPr>
            <p:spPr>
              <a:xfrm>
                <a:off x="5137041" y="3705421"/>
                <a:ext cx="3925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92D050"/>
                    </a:solidFill>
                  </a:rPr>
                  <a:t>C</a:t>
                </a:r>
                <a:r>
                  <a:rPr lang="en-US" sz="1400" baseline="-25000" dirty="0">
                    <a:solidFill>
                      <a:srgbClr val="92D050"/>
                    </a:solidFill>
                  </a:rPr>
                  <a:t>2</a:t>
                </a:r>
                <a:endParaRPr lang="en-US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45DBC8B8-DF27-41B9-B3F2-FB0F865CD623}"/>
                  </a:ext>
                </a:extLst>
              </p:cNvPr>
              <p:cNvSpPr/>
              <p:nvPr/>
            </p:nvSpPr>
            <p:spPr>
              <a:xfrm>
                <a:off x="5646059" y="3578460"/>
                <a:ext cx="295485" cy="295483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61FEB5C9-9BFC-40D6-AF76-168A258010D2}"/>
                  </a:ext>
                </a:extLst>
              </p:cNvPr>
              <p:cNvSpPr txBox="1"/>
              <p:nvPr/>
            </p:nvSpPr>
            <p:spPr>
              <a:xfrm>
                <a:off x="5637508" y="3578460"/>
                <a:ext cx="3484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92D050"/>
                    </a:solidFill>
                  </a:rPr>
                  <a:t>C</a:t>
                </a:r>
                <a:r>
                  <a:rPr lang="en-US" sz="1400" baseline="-25000" dirty="0">
                    <a:solidFill>
                      <a:srgbClr val="92D050"/>
                    </a:solidFill>
                  </a:rPr>
                  <a:t>1</a:t>
                </a:r>
                <a:endParaRPr lang="en-US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7744DC69-5C3A-4824-BACF-267ADB2A4C53}"/>
                  </a:ext>
                </a:extLst>
              </p:cNvPr>
              <p:cNvSpPr/>
              <p:nvPr/>
            </p:nvSpPr>
            <p:spPr>
              <a:xfrm>
                <a:off x="6145679" y="3465461"/>
                <a:ext cx="295485" cy="295483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B9F1DDE4-D2F2-48BD-883B-841ADEBFD346}"/>
                  </a:ext>
                </a:extLst>
              </p:cNvPr>
              <p:cNvSpPr txBox="1"/>
              <p:nvPr/>
            </p:nvSpPr>
            <p:spPr>
              <a:xfrm>
                <a:off x="6137128" y="3465461"/>
                <a:ext cx="4416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B</a:t>
                </a:r>
                <a:r>
                  <a:rPr lang="en-US" sz="1400" baseline="-25000" dirty="0">
                    <a:solidFill>
                      <a:schemeClr val="bg1"/>
                    </a:solidFill>
                  </a:rPr>
                  <a:t>2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0C363609-EFD7-4F97-9384-E9B2132720C7}"/>
                  </a:ext>
                </a:extLst>
              </p:cNvPr>
              <p:cNvGrpSpPr/>
              <p:nvPr/>
            </p:nvGrpSpPr>
            <p:grpSpPr>
              <a:xfrm>
                <a:off x="2956166" y="5069423"/>
                <a:ext cx="552123" cy="436303"/>
                <a:chOff x="8459652" y="5323365"/>
                <a:chExt cx="552123" cy="436303"/>
              </a:xfrm>
            </p:grpSpPr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4426ADF9-74B1-481E-8115-D177428FA148}"/>
                    </a:ext>
                  </a:extLst>
                </p:cNvPr>
                <p:cNvSpPr/>
                <p:nvPr/>
              </p:nvSpPr>
              <p:spPr>
                <a:xfrm>
                  <a:off x="8716290" y="5323365"/>
                  <a:ext cx="295485" cy="29548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0A5BB522-74B2-413A-BA6D-CF27049E071E}"/>
                    </a:ext>
                  </a:extLst>
                </p:cNvPr>
                <p:cNvSpPr txBox="1"/>
                <p:nvPr/>
              </p:nvSpPr>
              <p:spPr>
                <a:xfrm>
                  <a:off x="8780892" y="5323365"/>
                  <a:ext cx="21863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92D050"/>
                      </a:solidFill>
                    </a:rPr>
                    <a:t>C</a:t>
                  </a:r>
                  <a:endParaRPr lang="en-US" dirty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173" name="Oval 172">
                  <a:extLst>
                    <a:ext uri="{FF2B5EF4-FFF2-40B4-BE49-F238E27FC236}">
                      <a16:creationId xmlns:a16="http://schemas.microsoft.com/office/drawing/2014/main" id="{66F56847-0531-4E34-A972-F087D4D2DB42}"/>
                    </a:ext>
                  </a:extLst>
                </p:cNvPr>
                <p:cNvSpPr/>
                <p:nvPr/>
              </p:nvSpPr>
              <p:spPr>
                <a:xfrm>
                  <a:off x="8589094" y="5387628"/>
                  <a:ext cx="295485" cy="29548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2E0B4FA5-CF33-428F-A102-5178F1E5A3C0}"/>
                    </a:ext>
                  </a:extLst>
                </p:cNvPr>
                <p:cNvSpPr txBox="1"/>
                <p:nvPr/>
              </p:nvSpPr>
              <p:spPr>
                <a:xfrm>
                  <a:off x="8653696" y="5387628"/>
                  <a:ext cx="21863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</a:rPr>
                    <a:t>B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1C8F5055-08F8-4C8C-8771-8443B4D2FD54}"/>
                    </a:ext>
                  </a:extLst>
                </p:cNvPr>
                <p:cNvSpPr/>
                <p:nvPr/>
              </p:nvSpPr>
              <p:spPr>
                <a:xfrm>
                  <a:off x="8468202" y="5451891"/>
                  <a:ext cx="295485" cy="29548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15E9E4BE-0A0C-4813-AC48-3A22E284C4A0}"/>
                    </a:ext>
                  </a:extLst>
                </p:cNvPr>
                <p:cNvSpPr txBox="1"/>
                <p:nvPr/>
              </p:nvSpPr>
              <p:spPr>
                <a:xfrm>
                  <a:off x="8459652" y="5451891"/>
                  <a:ext cx="21863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92D050"/>
                      </a:solidFill>
                    </a:rPr>
                    <a:t>A</a:t>
                  </a:r>
                  <a:endParaRPr lang="en-US" dirty="0">
                    <a:solidFill>
                      <a:srgbClr val="92D050"/>
                    </a:solidFill>
                  </a:endParaRPr>
                </a:p>
              </p:txBody>
            </p:sp>
          </p:grpSp>
        </p:grp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F9FE697-51ED-4ED0-9DCE-9ADAECE867FC}"/>
                </a:ext>
              </a:extLst>
            </p:cNvPr>
            <p:cNvSpPr/>
            <p:nvPr/>
          </p:nvSpPr>
          <p:spPr>
            <a:xfrm>
              <a:off x="7111912" y="3816210"/>
              <a:ext cx="295485" cy="295483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EF7E0CD8-C4F9-4A29-A310-CAD91E1C98DA}"/>
                </a:ext>
              </a:extLst>
            </p:cNvPr>
            <p:cNvSpPr/>
            <p:nvPr/>
          </p:nvSpPr>
          <p:spPr>
            <a:xfrm>
              <a:off x="6630551" y="3885066"/>
              <a:ext cx="295485" cy="295483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1EB37B52-121B-42DB-9022-671873733F81}"/>
                </a:ext>
              </a:extLst>
            </p:cNvPr>
            <p:cNvSpPr txBox="1"/>
            <p:nvPr/>
          </p:nvSpPr>
          <p:spPr>
            <a:xfrm>
              <a:off x="7097520" y="3803969"/>
              <a:ext cx="42627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92D050"/>
                  </a:solidFill>
                </a:rPr>
                <a:t>A</a:t>
              </a:r>
              <a:r>
                <a:rPr lang="en-US" sz="1400" baseline="-25000" dirty="0">
                  <a:solidFill>
                    <a:srgbClr val="92D050"/>
                  </a:solidFill>
                </a:rPr>
                <a:t>1</a:t>
              </a:r>
              <a:endParaRPr lang="en-US" dirty="0">
                <a:solidFill>
                  <a:srgbClr val="92D050"/>
                </a:solidFill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CB9B2166-4D11-4E2C-A626-61602B059FE0}"/>
                </a:ext>
              </a:extLst>
            </p:cNvPr>
            <p:cNvSpPr txBox="1"/>
            <p:nvPr/>
          </p:nvSpPr>
          <p:spPr>
            <a:xfrm>
              <a:off x="6640023" y="3885051"/>
              <a:ext cx="3446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B</a:t>
              </a:r>
              <a:r>
                <a:rPr lang="en-US" sz="1400" baseline="-25000" dirty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0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EXPERIMENTAL PROTOCOL AND DATA ACQUISITION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0727E3-DC22-4E68-AA26-94240716AC2A}"/>
              </a:ext>
            </a:extLst>
          </p:cNvPr>
          <p:cNvSpPr txBox="1"/>
          <p:nvPr/>
        </p:nvSpPr>
        <p:spPr>
          <a:xfrm>
            <a:off x="1430234" y="1728636"/>
            <a:ext cx="7119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Cells labeled in embryonic 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Label inherited by progeny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0EB48D9-3C55-4864-B943-69013C8995B3}"/>
              </a:ext>
            </a:extLst>
          </p:cNvPr>
          <p:cNvGrpSpPr/>
          <p:nvPr/>
        </p:nvGrpSpPr>
        <p:grpSpPr>
          <a:xfrm>
            <a:off x="7104513" y="1592621"/>
            <a:ext cx="4023995" cy="1815452"/>
            <a:chOff x="4290256" y="3030943"/>
            <a:chExt cx="3999113" cy="1804226"/>
          </a:xfrm>
        </p:grpSpPr>
        <p:pic>
          <p:nvPicPr>
            <p:cNvPr id="26" name="Picture 25" descr="C:\Users\Julian\Desktop\Masterpräsi\Untitled-7.png">
              <a:extLst>
                <a:ext uri="{FF2B5EF4-FFF2-40B4-BE49-F238E27FC236}">
                  <a16:creationId xmlns:a16="http://schemas.microsoft.com/office/drawing/2014/main" id="{24583A34-7F27-4343-AC6F-D45D90F432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90256" y="3030943"/>
              <a:ext cx="3611488" cy="796114"/>
            </a:xfrm>
            <a:prstGeom prst="rect">
              <a:avLst/>
            </a:prstGeom>
            <a:noFill/>
          </p:spPr>
        </p:pic>
        <p:pic>
          <p:nvPicPr>
            <p:cNvPr id="27" name="Picture 26" descr="C:\Users\Julian\Desktop\Masterpräsi\Untitled-8.png">
              <a:extLst>
                <a:ext uri="{FF2B5EF4-FFF2-40B4-BE49-F238E27FC236}">
                  <a16:creationId xmlns:a16="http://schemas.microsoft.com/office/drawing/2014/main" id="{7490467F-67C5-4DC5-8927-85C812338C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90256" y="3827057"/>
              <a:ext cx="3999113" cy="1008112"/>
            </a:xfrm>
            <a:prstGeom prst="rect">
              <a:avLst/>
            </a:prstGeom>
            <a:noFill/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D1D84B5-A7A1-4280-8BD9-67923E3B73AB}"/>
              </a:ext>
            </a:extLst>
          </p:cNvPr>
          <p:cNvGrpSpPr/>
          <p:nvPr/>
        </p:nvGrpSpPr>
        <p:grpSpPr>
          <a:xfrm>
            <a:off x="749464" y="2323530"/>
            <a:ext cx="5502132" cy="1111177"/>
            <a:chOff x="1211103" y="4345962"/>
            <a:chExt cx="9610594" cy="194089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0FC3EF5-D572-4F0E-B93B-FA499BDADC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22465" y="4968577"/>
              <a:ext cx="1257666" cy="1269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16F0556-24E6-4E2C-937B-18DED756A6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23131" y="4949152"/>
              <a:ext cx="1296144" cy="1308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CD97CB2-38F0-473A-A59C-B9D04BDE60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62275" y="4919665"/>
              <a:ext cx="2959422" cy="1367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9EA640C-A820-4DCF-B8DC-46A5929FDB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11103" y="4345962"/>
              <a:ext cx="252413" cy="125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0225A0A-1F22-4E44-9FCC-CD0AA027BEC8}"/>
                </a:ext>
              </a:extLst>
            </p:cNvPr>
            <p:cNvCxnSpPr/>
            <p:nvPr/>
          </p:nvCxnSpPr>
          <p:spPr>
            <a:xfrm>
              <a:off x="3450442" y="5603262"/>
              <a:ext cx="67301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25D75B0-673C-4326-B2EA-2CE295D60E89}"/>
                </a:ext>
              </a:extLst>
            </p:cNvPr>
            <p:cNvCxnSpPr/>
            <p:nvPr/>
          </p:nvCxnSpPr>
          <p:spPr>
            <a:xfrm>
              <a:off x="6638513" y="5543890"/>
              <a:ext cx="67301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CECFE4-02AD-4D04-999E-6C035E3C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6E7EAB10-B3F3-42AE-B664-D69DABAE6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49961"/>
              </p:ext>
            </p:extLst>
          </p:nvPr>
        </p:nvGraphicFramePr>
        <p:xfrm>
          <a:off x="3543402" y="6064158"/>
          <a:ext cx="397647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059">
                  <a:extLst>
                    <a:ext uri="{9D8B030D-6E8A-4147-A177-3AD203B41FA5}">
                      <a16:colId xmlns:a16="http://schemas.microsoft.com/office/drawing/2014/main" val="1537748062"/>
                    </a:ext>
                  </a:extLst>
                </a:gridCol>
                <a:gridCol w="497059">
                  <a:extLst>
                    <a:ext uri="{9D8B030D-6E8A-4147-A177-3AD203B41FA5}">
                      <a16:colId xmlns:a16="http://schemas.microsoft.com/office/drawing/2014/main" val="4053019129"/>
                    </a:ext>
                  </a:extLst>
                </a:gridCol>
                <a:gridCol w="497059">
                  <a:extLst>
                    <a:ext uri="{9D8B030D-6E8A-4147-A177-3AD203B41FA5}">
                      <a16:colId xmlns:a16="http://schemas.microsoft.com/office/drawing/2014/main" val="1102347459"/>
                    </a:ext>
                  </a:extLst>
                </a:gridCol>
                <a:gridCol w="497059">
                  <a:extLst>
                    <a:ext uri="{9D8B030D-6E8A-4147-A177-3AD203B41FA5}">
                      <a16:colId xmlns:a16="http://schemas.microsoft.com/office/drawing/2014/main" val="2169449790"/>
                    </a:ext>
                  </a:extLst>
                </a:gridCol>
                <a:gridCol w="497059">
                  <a:extLst>
                    <a:ext uri="{9D8B030D-6E8A-4147-A177-3AD203B41FA5}">
                      <a16:colId xmlns:a16="http://schemas.microsoft.com/office/drawing/2014/main" val="3039120419"/>
                    </a:ext>
                  </a:extLst>
                </a:gridCol>
                <a:gridCol w="497059">
                  <a:extLst>
                    <a:ext uri="{9D8B030D-6E8A-4147-A177-3AD203B41FA5}">
                      <a16:colId xmlns:a16="http://schemas.microsoft.com/office/drawing/2014/main" val="1631382587"/>
                    </a:ext>
                  </a:extLst>
                </a:gridCol>
                <a:gridCol w="497059">
                  <a:extLst>
                    <a:ext uri="{9D8B030D-6E8A-4147-A177-3AD203B41FA5}">
                      <a16:colId xmlns:a16="http://schemas.microsoft.com/office/drawing/2014/main" val="2508671231"/>
                    </a:ext>
                  </a:extLst>
                </a:gridCol>
                <a:gridCol w="497059">
                  <a:extLst>
                    <a:ext uri="{9D8B030D-6E8A-4147-A177-3AD203B41FA5}">
                      <a16:colId xmlns:a16="http://schemas.microsoft.com/office/drawing/2014/main" val="2913398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196296"/>
                  </a:ext>
                </a:extLst>
              </a:tr>
            </a:tbl>
          </a:graphicData>
        </a:graphic>
      </p:graphicFrame>
      <p:grpSp>
        <p:nvGrpSpPr>
          <p:cNvPr id="76" name="Group 75">
            <a:extLst>
              <a:ext uri="{FF2B5EF4-FFF2-40B4-BE49-F238E27FC236}">
                <a16:creationId xmlns:a16="http://schemas.microsoft.com/office/drawing/2014/main" id="{378D881C-B236-4910-9D9F-FB0B4D33573A}"/>
              </a:ext>
            </a:extLst>
          </p:cNvPr>
          <p:cNvGrpSpPr/>
          <p:nvPr/>
        </p:nvGrpSpPr>
        <p:grpSpPr>
          <a:xfrm>
            <a:off x="4290088" y="6539152"/>
            <a:ext cx="2029158" cy="181972"/>
            <a:chOff x="1496305" y="6304285"/>
            <a:chExt cx="2029158" cy="181972"/>
          </a:xfrm>
        </p:grpSpPr>
        <p:sp>
          <p:nvSpPr>
            <p:cNvPr id="77" name="Arrow: Curved Up 15">
              <a:extLst>
                <a:ext uri="{FF2B5EF4-FFF2-40B4-BE49-F238E27FC236}">
                  <a16:creationId xmlns:a16="http://schemas.microsoft.com/office/drawing/2014/main" id="{27414885-CCBB-4DE6-8EAD-3C8B267EFD9C}"/>
                </a:ext>
              </a:extLst>
            </p:cNvPr>
            <p:cNvSpPr/>
            <p:nvPr/>
          </p:nvSpPr>
          <p:spPr>
            <a:xfrm>
              <a:off x="1496305" y="6304286"/>
              <a:ext cx="443591" cy="181971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Arrow: Curved Up 15">
              <a:extLst>
                <a:ext uri="{FF2B5EF4-FFF2-40B4-BE49-F238E27FC236}">
                  <a16:creationId xmlns:a16="http://schemas.microsoft.com/office/drawing/2014/main" id="{D06E4C8B-2B95-4FA8-B177-6F2541A39596}"/>
                </a:ext>
              </a:extLst>
            </p:cNvPr>
            <p:cNvSpPr/>
            <p:nvPr/>
          </p:nvSpPr>
          <p:spPr>
            <a:xfrm>
              <a:off x="2101631" y="6304285"/>
              <a:ext cx="443591" cy="181971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Arrow: Curved Up 15">
              <a:extLst>
                <a:ext uri="{FF2B5EF4-FFF2-40B4-BE49-F238E27FC236}">
                  <a16:creationId xmlns:a16="http://schemas.microsoft.com/office/drawing/2014/main" id="{B303B5AD-AB1D-4EAE-82A0-C590C31C4C3C}"/>
                </a:ext>
              </a:extLst>
            </p:cNvPr>
            <p:cNvSpPr/>
            <p:nvPr/>
          </p:nvSpPr>
          <p:spPr>
            <a:xfrm>
              <a:off x="3081872" y="6304286"/>
              <a:ext cx="443591" cy="181971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5" name="Arrow: Curved Up 15">
            <a:extLst>
              <a:ext uri="{FF2B5EF4-FFF2-40B4-BE49-F238E27FC236}">
                <a16:creationId xmlns:a16="http://schemas.microsoft.com/office/drawing/2014/main" id="{9DC8D0BB-9EF4-4982-865D-03904ECA83B9}"/>
              </a:ext>
            </a:extLst>
          </p:cNvPr>
          <p:cNvSpPr/>
          <p:nvPr/>
        </p:nvSpPr>
        <p:spPr>
          <a:xfrm>
            <a:off x="6793420" y="6526294"/>
            <a:ext cx="443591" cy="18197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C9AC05-7CBE-4ADF-81F1-A01244EDF58C}"/>
              </a:ext>
            </a:extLst>
          </p:cNvPr>
          <p:cNvSpPr txBox="1"/>
          <p:nvPr/>
        </p:nvSpPr>
        <p:spPr>
          <a:xfrm>
            <a:off x="149998" y="4815795"/>
            <a:ext cx="2670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 switches &amp; </a:t>
            </a:r>
          </a:p>
          <a:p>
            <a:r>
              <a:rPr lang="en-US" sz="2400" dirty="0"/>
              <a:t>5 labelled filaments</a:t>
            </a:r>
          </a:p>
        </p:txBody>
      </p:sp>
      <p:pic>
        <p:nvPicPr>
          <p:cNvPr id="84" name="Picture 83" descr="A picture containing animal, invertebrate, arthropod&#10;&#10;Description automatically generated">
            <a:extLst>
              <a:ext uri="{FF2B5EF4-FFF2-40B4-BE49-F238E27FC236}">
                <a16:creationId xmlns:a16="http://schemas.microsoft.com/office/drawing/2014/main" id="{3AEBD654-5F7D-409D-BCC8-8D5669D6CD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59203" y="3025448"/>
            <a:ext cx="2302023" cy="3406994"/>
          </a:xfrm>
          <a:prstGeom prst="rect">
            <a:avLst/>
          </a:prstGeom>
        </p:spPr>
      </p:pic>
      <p:sp>
        <p:nvSpPr>
          <p:cNvPr id="85" name="Oval 84">
            <a:extLst>
              <a:ext uri="{FF2B5EF4-FFF2-40B4-BE49-F238E27FC236}">
                <a16:creationId xmlns:a16="http://schemas.microsoft.com/office/drawing/2014/main" id="{274399D6-76C9-457E-949D-238356CB4657}"/>
              </a:ext>
            </a:extLst>
          </p:cNvPr>
          <p:cNvSpPr/>
          <p:nvPr/>
        </p:nvSpPr>
        <p:spPr>
          <a:xfrm rot="17667128">
            <a:off x="8409840" y="4371582"/>
            <a:ext cx="1354450" cy="85164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35633DAA-A0BA-416C-8538-42DE1B7560E2}"/>
              </a:ext>
            </a:extLst>
          </p:cNvPr>
          <p:cNvCxnSpPr/>
          <p:nvPr/>
        </p:nvCxnSpPr>
        <p:spPr>
          <a:xfrm flipH="1">
            <a:off x="7806063" y="4744038"/>
            <a:ext cx="613045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79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animBg="1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0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EXPERIMENTAL PROTOCOL AND DATA ACQUISITION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CECFE4-02AD-4D04-999E-6C035E3C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18</a:t>
            </a:fld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2E20EC3-E09B-4510-8C06-33FE0099D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289" y="3681371"/>
            <a:ext cx="8794242" cy="2994920"/>
          </a:xfrm>
          <a:prstGeom prst="rect">
            <a:avLst/>
          </a:prstGeom>
        </p:spPr>
      </p:pic>
      <p:pic>
        <p:nvPicPr>
          <p:cNvPr id="41" name="Picture 40" descr="A close up of a computer&#10;&#10;Description automatically generated">
            <a:extLst>
              <a:ext uri="{FF2B5EF4-FFF2-40B4-BE49-F238E27FC236}">
                <a16:creationId xmlns:a16="http://schemas.microsoft.com/office/drawing/2014/main" id="{E7076619-FD69-48A0-85A4-BEC83D9F4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1491083"/>
            <a:ext cx="12192000" cy="21717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D3A0068-232A-4063-B4FB-1DA85D9F0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2" y="3747671"/>
            <a:ext cx="1982004" cy="2994920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99E268E8-173D-4877-9165-7E9796FC01C9}"/>
              </a:ext>
            </a:extLst>
          </p:cNvPr>
          <p:cNvGrpSpPr/>
          <p:nvPr/>
        </p:nvGrpSpPr>
        <p:grpSpPr>
          <a:xfrm>
            <a:off x="1728202" y="1566428"/>
            <a:ext cx="365094" cy="369332"/>
            <a:chOff x="2558065" y="3886451"/>
            <a:chExt cx="365094" cy="36933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B82FA14-DD91-4A50-803B-03AEEF66E5CD}"/>
                </a:ext>
              </a:extLst>
            </p:cNvPr>
            <p:cNvSpPr/>
            <p:nvPr/>
          </p:nvSpPr>
          <p:spPr>
            <a:xfrm>
              <a:off x="2558065" y="3890689"/>
              <a:ext cx="365094" cy="3650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22BB31C-92B7-4B27-BEC9-E91E53DB38BF}"/>
                </a:ext>
              </a:extLst>
            </p:cNvPr>
            <p:cNvSpPr txBox="1"/>
            <p:nvPr/>
          </p:nvSpPr>
          <p:spPr>
            <a:xfrm>
              <a:off x="2596573" y="3886451"/>
              <a:ext cx="234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E0D93B7-A6F4-4401-8BB1-055B1FC6EB25}"/>
              </a:ext>
            </a:extLst>
          </p:cNvPr>
          <p:cNvGrpSpPr/>
          <p:nvPr/>
        </p:nvGrpSpPr>
        <p:grpSpPr>
          <a:xfrm>
            <a:off x="4789504" y="1592621"/>
            <a:ext cx="365094" cy="377567"/>
            <a:chOff x="2638670" y="4858921"/>
            <a:chExt cx="365094" cy="377567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DC3C5CB8-FA77-4C6B-895C-4D7563C4EA1D}"/>
                </a:ext>
              </a:extLst>
            </p:cNvPr>
            <p:cNvSpPr/>
            <p:nvPr/>
          </p:nvSpPr>
          <p:spPr>
            <a:xfrm>
              <a:off x="2638670" y="4858921"/>
              <a:ext cx="365094" cy="36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FC291C0-F537-4BB0-8BC8-39C58C8334E0}"/>
                </a:ext>
              </a:extLst>
            </p:cNvPr>
            <p:cNvSpPr txBox="1"/>
            <p:nvPr/>
          </p:nvSpPr>
          <p:spPr>
            <a:xfrm>
              <a:off x="2685238" y="4867156"/>
              <a:ext cx="234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32B3A3A-88D2-4681-8CB3-D39BBBF3B605}"/>
              </a:ext>
            </a:extLst>
          </p:cNvPr>
          <p:cNvGrpSpPr/>
          <p:nvPr/>
        </p:nvGrpSpPr>
        <p:grpSpPr>
          <a:xfrm>
            <a:off x="7806063" y="1573060"/>
            <a:ext cx="365094" cy="376473"/>
            <a:chOff x="3358720" y="4408148"/>
            <a:chExt cx="365094" cy="376473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8A65C68-91C6-407C-AE3A-FCD00AEC954E}"/>
                </a:ext>
              </a:extLst>
            </p:cNvPr>
            <p:cNvSpPr/>
            <p:nvPr/>
          </p:nvSpPr>
          <p:spPr>
            <a:xfrm>
              <a:off x="3358720" y="4408148"/>
              <a:ext cx="365094" cy="36509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4B7E898-B9AA-4F6C-8B70-81219B3A063B}"/>
                </a:ext>
              </a:extLst>
            </p:cNvPr>
            <p:cNvSpPr txBox="1"/>
            <p:nvPr/>
          </p:nvSpPr>
          <p:spPr>
            <a:xfrm>
              <a:off x="3405682" y="4415289"/>
              <a:ext cx="234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1012347-5F63-415E-943C-52CEC24C330A}"/>
              </a:ext>
            </a:extLst>
          </p:cNvPr>
          <p:cNvGrpSpPr/>
          <p:nvPr/>
        </p:nvGrpSpPr>
        <p:grpSpPr>
          <a:xfrm>
            <a:off x="10860348" y="1573060"/>
            <a:ext cx="365094" cy="387920"/>
            <a:chOff x="4237979" y="4012942"/>
            <a:chExt cx="365094" cy="38792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05890D2D-D8D6-4427-A25C-1675045FCE62}"/>
                </a:ext>
              </a:extLst>
            </p:cNvPr>
            <p:cNvSpPr/>
            <p:nvPr/>
          </p:nvSpPr>
          <p:spPr>
            <a:xfrm>
              <a:off x="4237979" y="4012942"/>
              <a:ext cx="365094" cy="36509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F6180A1-B4FE-4C50-919B-3C48D679F0EF}"/>
                </a:ext>
              </a:extLst>
            </p:cNvPr>
            <p:cNvSpPr txBox="1"/>
            <p:nvPr/>
          </p:nvSpPr>
          <p:spPr>
            <a:xfrm>
              <a:off x="4284941" y="4031530"/>
              <a:ext cx="234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8D4FA86-1D70-43C0-9BFD-A622DA16E8B6}"/>
              </a:ext>
            </a:extLst>
          </p:cNvPr>
          <p:cNvGrpSpPr/>
          <p:nvPr/>
        </p:nvGrpSpPr>
        <p:grpSpPr>
          <a:xfrm>
            <a:off x="1855331" y="3812878"/>
            <a:ext cx="458173" cy="369332"/>
            <a:chOff x="4224700" y="4012942"/>
            <a:chExt cx="458173" cy="369332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A5203A84-DC04-42ED-8403-D8B262FD548A}"/>
                </a:ext>
              </a:extLst>
            </p:cNvPr>
            <p:cNvSpPr/>
            <p:nvPr/>
          </p:nvSpPr>
          <p:spPr>
            <a:xfrm>
              <a:off x="4237979" y="4012942"/>
              <a:ext cx="365094" cy="365094"/>
            </a:xfrm>
            <a:prstGeom prst="ellipse">
              <a:avLst/>
            </a:prstGeom>
            <a:pattFill prst="wdUpDiag">
              <a:fgClr>
                <a:srgbClr val="00B050"/>
              </a:fgClr>
              <a:bgClr>
                <a:srgbClr val="FFFF0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8544766-9E80-42CA-A3BD-A7775741765C}"/>
                </a:ext>
              </a:extLst>
            </p:cNvPr>
            <p:cNvSpPr txBox="1"/>
            <p:nvPr/>
          </p:nvSpPr>
          <p:spPr>
            <a:xfrm>
              <a:off x="4224700" y="4012942"/>
              <a:ext cx="458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34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4383538-DBBA-4855-A6A8-C0353337BAB0}"/>
              </a:ext>
            </a:extLst>
          </p:cNvPr>
          <p:cNvGrpSpPr/>
          <p:nvPr/>
        </p:nvGrpSpPr>
        <p:grpSpPr>
          <a:xfrm>
            <a:off x="11225441" y="5358039"/>
            <a:ext cx="926056" cy="1246056"/>
            <a:chOff x="11225441" y="5358039"/>
            <a:chExt cx="926056" cy="124605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7B3CAB0-5872-46D1-9257-57BFBC586209}"/>
                </a:ext>
              </a:extLst>
            </p:cNvPr>
            <p:cNvSpPr txBox="1"/>
            <p:nvPr/>
          </p:nvSpPr>
          <p:spPr>
            <a:xfrm>
              <a:off x="11225442" y="5358039"/>
              <a:ext cx="926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s=4, f=5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186148B4-3B66-4913-9703-050E4685A583}"/>
                </a:ext>
              </a:extLst>
            </p:cNvPr>
            <p:cNvSpPr txBox="1"/>
            <p:nvPr/>
          </p:nvSpPr>
          <p:spPr>
            <a:xfrm>
              <a:off x="11225441" y="5654772"/>
              <a:ext cx="926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s=4, f=2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F30E12F3-5D6F-4614-B8AE-410CCB66D32F}"/>
                </a:ext>
              </a:extLst>
            </p:cNvPr>
            <p:cNvSpPr txBox="1"/>
            <p:nvPr/>
          </p:nvSpPr>
          <p:spPr>
            <a:xfrm>
              <a:off x="11225441" y="5941834"/>
              <a:ext cx="926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s=3, f=2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94CF726C-E25D-4B9C-9B45-554DDB2851A4}"/>
                </a:ext>
              </a:extLst>
            </p:cNvPr>
            <p:cNvSpPr txBox="1"/>
            <p:nvPr/>
          </p:nvSpPr>
          <p:spPr>
            <a:xfrm>
              <a:off x="11225441" y="6234763"/>
              <a:ext cx="926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s=2, f=1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356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0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8CF0C0-38BA-432B-949B-C941CA7BA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19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985AB0-46DA-4A9B-9A86-6E3D03AC5041}"/>
              </a:ext>
            </a:extLst>
          </p:cNvPr>
          <p:cNvGrpSpPr/>
          <p:nvPr/>
        </p:nvGrpSpPr>
        <p:grpSpPr>
          <a:xfrm>
            <a:off x="324822" y="1630266"/>
            <a:ext cx="5641660" cy="3904029"/>
            <a:chOff x="3105733" y="2766607"/>
            <a:chExt cx="5641660" cy="390402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D0EFD62-BA32-4F2A-AC9F-024AADAFD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5733" y="2766607"/>
              <a:ext cx="5641660" cy="390402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3D29756-9A54-4299-B627-DC727D0D0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989" y="3437193"/>
              <a:ext cx="646404" cy="2562856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4DAF9F9A-402E-4C03-B78C-52AB99F79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01" y="1162974"/>
            <a:ext cx="5871099" cy="45367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EXPERIMENTAL PROTOCOL AND DATA ACQUISITION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BCA0A94-E39A-4CF4-9C42-C0D0CC4A0D12}"/>
                  </a:ext>
                </a:extLst>
              </p:cNvPr>
              <p:cNvSpPr txBox="1"/>
              <p:nvPr/>
            </p:nvSpPr>
            <p:spPr>
              <a:xfrm>
                <a:off x="1162975" y="5618781"/>
                <a:ext cx="10031767" cy="987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𝐿𝑎𝑏𝑒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𝑙𝑖𝑛𝑔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𝑒𝑓𝑓𝑖𝑐𝑖𝑒𝑛𝑐𝑦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𝑁𝑢𝑚𝑏𝑒𝑟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𝑙𝑎𝑏𝑒𝑙𝑙𝑒𝑑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𝑜𝑙𝑑𝑒𝑠𝑡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𝑓𝑖𝑙𝑎𝑚𝑒𝑛𝑡𝑠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𝑎𝑟𝑐𝑠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BCA0A94-E39A-4CF4-9C42-C0D0CC4A0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975" y="5618781"/>
                <a:ext cx="10031767" cy="9870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97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27762AD-893C-42B2-A8C1-5CB949FD9372}"/>
              </a:ext>
            </a:extLst>
          </p:cNvPr>
          <p:cNvSpPr/>
          <p:nvPr/>
        </p:nvSpPr>
        <p:spPr>
          <a:xfrm>
            <a:off x="0" y="1500319"/>
            <a:ext cx="12191996" cy="53576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1" y="115409"/>
            <a:ext cx="139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0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MOTIVATION – ORGAN GROWTH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0CAEEA-A8CE-4D09-882C-22F06BAED435}"/>
              </a:ext>
            </a:extLst>
          </p:cNvPr>
          <p:cNvSpPr txBox="1"/>
          <p:nvPr/>
        </p:nvSpPr>
        <p:spPr>
          <a:xfrm>
            <a:off x="819762" y="1772187"/>
            <a:ext cx="1083384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How do stem cells build and grow an organ?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How many stem cells? Difficult to count – stem cell markers, organ structure?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How do stem cells coordinate their division and activity to build the organ?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Applications in wound healing and organ regeneration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Fish adult stem cells ≈ mammalian embryonic stem cells or cancer stem cells</a:t>
            </a:r>
          </a:p>
        </p:txBody>
      </p:sp>
      <p:sp>
        <p:nvSpPr>
          <p:cNvPr id="52" name="Slide Number Placeholder 51">
            <a:extLst>
              <a:ext uri="{FF2B5EF4-FFF2-40B4-BE49-F238E27FC236}">
                <a16:creationId xmlns:a16="http://schemas.microsoft.com/office/drawing/2014/main" id="{3A6629A6-E7AD-4464-850B-315E3242A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9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0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EXTREME SCENARIOS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6D89B-AAD3-425E-BBCF-939E5AEE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20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B059B0D-D73A-4EFB-A6CE-8A40E9242809}"/>
              </a:ext>
            </a:extLst>
          </p:cNvPr>
          <p:cNvGrpSpPr/>
          <p:nvPr/>
        </p:nvGrpSpPr>
        <p:grpSpPr>
          <a:xfrm>
            <a:off x="498684" y="1755950"/>
            <a:ext cx="10744462" cy="2444525"/>
            <a:chOff x="155172" y="3015958"/>
            <a:chExt cx="12200638" cy="277582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E72C101-0C39-4900-90A4-F339F6AE8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72" y="3072418"/>
              <a:ext cx="3929719" cy="271936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1EB51E1-46FC-485A-A6A4-C9F3820AB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4501" y="3015959"/>
              <a:ext cx="4011309" cy="277582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7F88C11-10E6-4D13-B80B-0C3F86FE2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5679" y="3453166"/>
              <a:ext cx="460068" cy="182407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6CEED14-2859-497E-8A01-D4F5CC5BA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1932" y="3424362"/>
              <a:ext cx="460068" cy="182407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A430B5A-8D20-4D24-A4DB-52AC75ABC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4236" y="3015958"/>
              <a:ext cx="4011309" cy="277582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9702A7E-69B7-41C1-B92E-C54918F0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420" y="3453166"/>
              <a:ext cx="460068" cy="182407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FD710C1-5667-4458-B391-CE8E2B569201}"/>
              </a:ext>
            </a:extLst>
          </p:cNvPr>
          <p:cNvSpPr txBox="1"/>
          <p:nvPr/>
        </p:nvSpPr>
        <p:spPr>
          <a:xfrm>
            <a:off x="8211434" y="6352143"/>
            <a:ext cx="442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(Stolper et al., </a:t>
            </a:r>
            <a:r>
              <a:rPr lang="en-US" i="1" dirty="0" err="1"/>
              <a:t>eLife</a:t>
            </a:r>
            <a:r>
              <a:rPr lang="en-US" dirty="0"/>
              <a:t>, 2019)</a:t>
            </a:r>
            <a:endParaRPr lang="en-US" i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C285A7-1709-4809-8E44-2C7AF825C418}"/>
              </a:ext>
            </a:extLst>
          </p:cNvPr>
          <p:cNvSpPr txBox="1"/>
          <p:nvPr/>
        </p:nvSpPr>
        <p:spPr>
          <a:xfrm>
            <a:off x="8251851" y="4560134"/>
            <a:ext cx="346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Heterogeneous division </a:t>
            </a:r>
            <a:r>
              <a:rPr lang="en-US" dirty="0" err="1"/>
              <a:t>behaviour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C071B4-FB96-4FC8-951D-AB6575D964C2}"/>
              </a:ext>
            </a:extLst>
          </p:cNvPr>
          <p:cNvSpPr txBox="1"/>
          <p:nvPr/>
        </p:nvSpPr>
        <p:spPr>
          <a:xfrm>
            <a:off x="8251851" y="5562336"/>
            <a:ext cx="346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probDiv</a:t>
            </a:r>
            <a:r>
              <a:rPr lang="en-US" i="1" dirty="0"/>
              <a:t> = </a:t>
            </a:r>
            <a:r>
              <a:rPr lang="en-US" dirty="0"/>
              <a:t>probability of division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8385799-DCE4-4721-A780-AD7A8CDAF0AB}"/>
              </a:ext>
            </a:extLst>
          </p:cNvPr>
          <p:cNvCxnSpPr>
            <a:cxnSpLocks/>
          </p:cNvCxnSpPr>
          <p:nvPr/>
        </p:nvCxnSpPr>
        <p:spPr>
          <a:xfrm>
            <a:off x="7847122" y="4744800"/>
            <a:ext cx="347579" cy="0"/>
          </a:xfrm>
          <a:prstGeom prst="straightConnector1">
            <a:avLst/>
          </a:prstGeom>
          <a:ln w="38100" cap="rnd" cmpd="dbl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09907DB-C135-4F22-BB43-512E9F106252}"/>
              </a:ext>
            </a:extLst>
          </p:cNvPr>
          <p:cNvCxnSpPr>
            <a:cxnSpLocks/>
          </p:cNvCxnSpPr>
          <p:nvPr/>
        </p:nvCxnSpPr>
        <p:spPr>
          <a:xfrm>
            <a:off x="9904522" y="5097225"/>
            <a:ext cx="0" cy="322500"/>
          </a:xfrm>
          <a:prstGeom prst="straightConnector1">
            <a:avLst/>
          </a:prstGeom>
          <a:ln w="38100" cap="rnd" cmpd="dbl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5B2448E-DF21-43B0-91A5-A1D889068CDA}"/>
              </a:ext>
            </a:extLst>
          </p:cNvPr>
          <p:cNvGrpSpPr/>
          <p:nvPr/>
        </p:nvGrpSpPr>
        <p:grpSpPr>
          <a:xfrm>
            <a:off x="500535" y="4329738"/>
            <a:ext cx="3460697" cy="2394802"/>
            <a:chOff x="500535" y="4329738"/>
            <a:chExt cx="3460697" cy="239480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BE795B0-6CFE-4F75-BE99-B4089CDEC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35" y="4329738"/>
              <a:ext cx="3460697" cy="239480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7271D35-7AEA-400A-828D-10FE6F026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6913" y="4616541"/>
              <a:ext cx="405158" cy="1606368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FCA15C9-184C-4F1C-9FC2-5A0412F4FB9B}"/>
              </a:ext>
            </a:extLst>
          </p:cNvPr>
          <p:cNvGrpSpPr/>
          <p:nvPr/>
        </p:nvGrpSpPr>
        <p:grpSpPr>
          <a:xfrm>
            <a:off x="4038063" y="4342442"/>
            <a:ext cx="3460698" cy="2394802"/>
            <a:chOff x="4038063" y="4342442"/>
            <a:chExt cx="3460698" cy="239480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AB3AFD3-C9F5-4F3B-B055-C00B385D0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063" y="4342442"/>
              <a:ext cx="3460698" cy="239480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0DDC0C4-BBBA-46EC-B46D-6F38D01FC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5205" y="4616541"/>
              <a:ext cx="405158" cy="1606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480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0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MATHEMATICAL APPROACHES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6D89B-AAD3-425E-BBCF-939E5AEE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21</a:t>
            </a:fld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1D12774-8E55-4F75-90EF-E89A87FBA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888" y="2004355"/>
            <a:ext cx="4539968" cy="255373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0C06BD7-06EB-4679-912B-A4B09D354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8126" y="2022861"/>
            <a:ext cx="4582951" cy="456728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7C54C7D-EEE7-4F2C-99F2-3D5ED8A2960B}"/>
              </a:ext>
            </a:extLst>
          </p:cNvPr>
          <p:cNvSpPr txBox="1"/>
          <p:nvPr/>
        </p:nvSpPr>
        <p:spPr>
          <a:xfrm>
            <a:off x="8000621" y="1530758"/>
            <a:ext cx="2972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Stochastic Simulations</a:t>
            </a:r>
            <a:endParaRPr lang="en-GB" sz="2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D52B13D-7BB4-41A9-8326-9EA2D0A1FDB7}"/>
              </a:ext>
            </a:extLst>
          </p:cNvPr>
          <p:cNvSpPr txBox="1"/>
          <p:nvPr/>
        </p:nvSpPr>
        <p:spPr>
          <a:xfrm>
            <a:off x="1760489" y="1530758"/>
            <a:ext cx="2972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Markov Chains</a:t>
            </a:r>
            <a:endParaRPr lang="en-GB" sz="2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E97A0EF-1717-4C2E-B60A-227AF310EB28}"/>
              </a:ext>
            </a:extLst>
          </p:cNvPr>
          <p:cNvSpPr txBox="1"/>
          <p:nvPr/>
        </p:nvSpPr>
        <p:spPr>
          <a:xfrm>
            <a:off x="50877" y="4765547"/>
            <a:ext cx="79903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One labelled stem cell (1) in the niche produces a labelled filament.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One </a:t>
            </a:r>
            <a:r>
              <a:rPr lang="en-US" dirty="0" err="1"/>
              <a:t>unlabelled</a:t>
            </a:r>
            <a:r>
              <a:rPr lang="en-US" dirty="0"/>
              <a:t> stem cell (0) gives rise to an </a:t>
            </a:r>
            <a:r>
              <a:rPr lang="en-US" dirty="0" err="1"/>
              <a:t>unlabelled</a:t>
            </a:r>
            <a:r>
              <a:rPr lang="en-US" dirty="0"/>
              <a:t> filament.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number of </a:t>
            </a:r>
            <a:r>
              <a:rPr lang="en-US" dirty="0" err="1"/>
              <a:t>labelled</a:t>
            </a:r>
            <a:r>
              <a:rPr lang="en-US" dirty="0"/>
              <a:t> stem cells in the niche, </a:t>
            </a:r>
            <a:r>
              <a:rPr lang="en-US" i="1" dirty="0"/>
              <a:t>L</a:t>
            </a:r>
            <a:r>
              <a:rPr lang="en-US" dirty="0"/>
              <a:t>, depends on the </a:t>
            </a:r>
            <a:r>
              <a:rPr lang="en-US" dirty="0" err="1"/>
              <a:t>labelling</a:t>
            </a:r>
            <a:r>
              <a:rPr lang="en-US" dirty="0"/>
              <a:t> efficiency </a:t>
            </a:r>
            <a:r>
              <a:rPr lang="en-US" i="1" dirty="0" err="1"/>
              <a:t>probLab</a:t>
            </a:r>
            <a:r>
              <a:rPr lang="en-US" dirty="0"/>
              <a:t> and on the total number of stem cells in the niche </a:t>
            </a:r>
            <a:r>
              <a:rPr lang="en-US" i="1" dirty="0"/>
              <a:t>n</a:t>
            </a:r>
            <a:r>
              <a:rPr lang="en-US" dirty="0"/>
              <a:t>:</a:t>
            </a:r>
          </a:p>
          <a:p>
            <a:pPr algn="ctr"/>
            <a:r>
              <a:rPr lang="en-US" i="1" dirty="0"/>
              <a:t>L</a:t>
            </a:r>
            <a:r>
              <a:rPr lang="en-US" dirty="0"/>
              <a:t> ~ Binomial(</a:t>
            </a:r>
            <a:r>
              <a:rPr lang="en-US" i="1" dirty="0" err="1"/>
              <a:t>n,probLab</a:t>
            </a:r>
            <a:r>
              <a:rPr lang="en-US" dirty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Therefore, the number of </a:t>
            </a:r>
            <a:r>
              <a:rPr lang="en-US" dirty="0" err="1"/>
              <a:t>unlabelled</a:t>
            </a:r>
            <a:r>
              <a:rPr lang="en-US" dirty="0"/>
              <a:t> stem cells, </a:t>
            </a:r>
            <a:r>
              <a:rPr lang="en-US" i="1" dirty="0"/>
              <a:t>U=n-L</a:t>
            </a:r>
            <a:r>
              <a:rPr lang="en-US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cell which has just divided will divide again with probability </a:t>
            </a:r>
            <a:r>
              <a:rPr lang="en-US" i="1" dirty="0"/>
              <a:t>p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6F4155FE-DB3D-4F5F-8817-547462DEB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3914" y="2402976"/>
            <a:ext cx="5068086" cy="247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8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0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STOCHASTIC SIMULATIONS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6D89B-AAD3-425E-BBCF-939E5AEE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22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AA1472-D6E3-4D07-BB22-ABD7E8A52D8B}"/>
              </a:ext>
            </a:extLst>
          </p:cNvPr>
          <p:cNvSpPr txBox="1"/>
          <p:nvPr/>
        </p:nvSpPr>
        <p:spPr>
          <a:xfrm>
            <a:off x="9303798" y="1946770"/>
            <a:ext cx="27431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Produce </a:t>
            </a:r>
            <a:r>
              <a:rPr lang="en-US" sz="2400" i="1" dirty="0"/>
              <a:t>in silico </a:t>
            </a:r>
            <a:r>
              <a:rPr lang="en-US" sz="2400" dirty="0"/>
              <a:t>branchial arches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Count switches and labelled filaments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Compute frequency of observing a pair </a:t>
            </a:r>
            <a:r>
              <a:rPr lang="en-US" sz="2400" i="1" dirty="0"/>
              <a:t>(</a:t>
            </a:r>
            <a:r>
              <a:rPr lang="en-US" sz="2400" i="1" dirty="0" err="1"/>
              <a:t>s,f</a:t>
            </a:r>
            <a:r>
              <a:rPr lang="en-US" sz="2400" i="1" dirty="0"/>
              <a:t>)</a:t>
            </a:r>
            <a:r>
              <a:rPr lang="en-US" sz="2400" dirty="0"/>
              <a:t> in the simulation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39BB99-5BD4-47ED-8385-57B516A8C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80" y="1654341"/>
            <a:ext cx="8527632" cy="528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49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0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MATHEMATICAL APPROACHES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6D89B-AAD3-425E-BBCF-939E5AEE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23</a:t>
            </a:fld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1D12774-8E55-4F75-90EF-E89A87FBA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888" y="2004355"/>
            <a:ext cx="4539968" cy="255373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7C54C7D-EEE7-4F2C-99F2-3D5ED8A2960B}"/>
              </a:ext>
            </a:extLst>
          </p:cNvPr>
          <p:cNvSpPr txBox="1"/>
          <p:nvPr/>
        </p:nvSpPr>
        <p:spPr>
          <a:xfrm>
            <a:off x="8000621" y="1530758"/>
            <a:ext cx="2972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Stochastic Simulations</a:t>
            </a:r>
            <a:endParaRPr lang="en-GB" sz="2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D52B13D-7BB4-41A9-8326-9EA2D0A1FDB7}"/>
              </a:ext>
            </a:extLst>
          </p:cNvPr>
          <p:cNvSpPr txBox="1"/>
          <p:nvPr/>
        </p:nvSpPr>
        <p:spPr>
          <a:xfrm>
            <a:off x="1760489" y="1530758"/>
            <a:ext cx="2972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Markov Chains</a:t>
            </a:r>
            <a:endParaRPr lang="en-GB" sz="2400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6F4155FE-DB3D-4F5F-8817-547462DEB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253" y="2004355"/>
            <a:ext cx="5383235" cy="26337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7FEA72C-744B-4CB1-8DC9-F0FA72A751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8126" y="2022861"/>
            <a:ext cx="4582951" cy="456728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A53DDF6-BE30-427E-B3E2-F87044B9125A}"/>
              </a:ext>
            </a:extLst>
          </p:cNvPr>
          <p:cNvSpPr txBox="1"/>
          <p:nvPr/>
        </p:nvSpPr>
        <p:spPr>
          <a:xfrm>
            <a:off x="50877" y="4765547"/>
            <a:ext cx="79903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One labelled stem cell (1) in the niche produces a labelled filament.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One </a:t>
            </a:r>
            <a:r>
              <a:rPr lang="en-US" dirty="0" err="1"/>
              <a:t>unlabelled</a:t>
            </a:r>
            <a:r>
              <a:rPr lang="en-US" dirty="0"/>
              <a:t> stem cell (0) gives rise to an </a:t>
            </a:r>
            <a:r>
              <a:rPr lang="en-US" dirty="0" err="1"/>
              <a:t>unlabelled</a:t>
            </a:r>
            <a:r>
              <a:rPr lang="en-US" dirty="0"/>
              <a:t> filament.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number of </a:t>
            </a:r>
            <a:r>
              <a:rPr lang="en-US" dirty="0" err="1"/>
              <a:t>labelled</a:t>
            </a:r>
            <a:r>
              <a:rPr lang="en-US" dirty="0"/>
              <a:t> stem cells in the niche, </a:t>
            </a:r>
            <a:r>
              <a:rPr lang="en-US" i="1" dirty="0"/>
              <a:t>L</a:t>
            </a:r>
            <a:r>
              <a:rPr lang="en-US" dirty="0"/>
              <a:t>, depends on the </a:t>
            </a:r>
            <a:r>
              <a:rPr lang="en-US" dirty="0" err="1"/>
              <a:t>labelling</a:t>
            </a:r>
            <a:r>
              <a:rPr lang="en-US" dirty="0"/>
              <a:t> efficiency </a:t>
            </a:r>
            <a:r>
              <a:rPr lang="en-US" i="1" dirty="0" err="1"/>
              <a:t>probLab</a:t>
            </a:r>
            <a:r>
              <a:rPr lang="en-US" dirty="0"/>
              <a:t> and on the total number of stem cells in the niche </a:t>
            </a:r>
            <a:r>
              <a:rPr lang="en-US" i="1" dirty="0"/>
              <a:t>n</a:t>
            </a:r>
            <a:r>
              <a:rPr lang="en-US" dirty="0"/>
              <a:t>:</a:t>
            </a:r>
          </a:p>
          <a:p>
            <a:pPr algn="ctr"/>
            <a:r>
              <a:rPr lang="en-US" i="1" dirty="0"/>
              <a:t>L</a:t>
            </a:r>
            <a:r>
              <a:rPr lang="en-US" dirty="0"/>
              <a:t> ~ Binomial(</a:t>
            </a:r>
            <a:r>
              <a:rPr lang="en-US" i="1" dirty="0" err="1"/>
              <a:t>n,probLab</a:t>
            </a:r>
            <a:r>
              <a:rPr lang="en-US" dirty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Therefore, the number of </a:t>
            </a:r>
            <a:r>
              <a:rPr lang="en-US" dirty="0" err="1"/>
              <a:t>unlabelled</a:t>
            </a:r>
            <a:r>
              <a:rPr lang="en-US" dirty="0"/>
              <a:t> stem cells, </a:t>
            </a:r>
            <a:r>
              <a:rPr lang="en-US" i="1" dirty="0"/>
              <a:t>U=n-L</a:t>
            </a:r>
            <a:r>
              <a:rPr lang="en-US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cell which has just divided will divide again with probability </a:t>
            </a:r>
            <a:r>
              <a:rPr lang="en-US" i="1" dirty="0"/>
              <a:t>p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62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0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MARKOV CHAINS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6D89B-AAD3-425E-BBCF-939E5AEE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24</a:t>
            </a:fld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B6DD4CE-7E5D-4C06-8957-C359FB8DC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100" y="1634263"/>
            <a:ext cx="4657997" cy="262012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A2D119D-4935-4427-A1F6-9A17FA181E34}"/>
              </a:ext>
            </a:extLst>
          </p:cNvPr>
          <p:cNvSpPr txBox="1"/>
          <p:nvPr/>
        </p:nvSpPr>
        <p:spPr>
          <a:xfrm>
            <a:off x="1087959" y="4390953"/>
            <a:ext cx="115913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Compute exact probabilities of observing a pair </a:t>
            </a:r>
            <a:r>
              <a:rPr lang="en-US" sz="2400" i="1" dirty="0"/>
              <a:t>(</a:t>
            </a:r>
            <a:r>
              <a:rPr lang="en-US" sz="2400" i="1" dirty="0" err="1"/>
              <a:t>s,f</a:t>
            </a:r>
            <a:r>
              <a:rPr lang="en-US" sz="2400" i="1" dirty="0"/>
              <a:t>)</a:t>
            </a:r>
            <a:r>
              <a:rPr lang="en-US" sz="2400" dirty="0"/>
              <a:t> in the simulation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compute mean hitting times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6A2202-84C2-4AB7-9DD7-B61883C51405}"/>
              </a:ext>
            </a:extLst>
          </p:cNvPr>
          <p:cNvSpPr txBox="1"/>
          <p:nvPr/>
        </p:nvSpPr>
        <p:spPr>
          <a:xfrm>
            <a:off x="5162487" y="1965202"/>
            <a:ext cx="164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Probability transition matrix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4CB560-CA87-40EC-80D8-A167853AB5F4}"/>
              </a:ext>
            </a:extLst>
          </p:cNvPr>
          <p:cNvSpPr txBox="1"/>
          <p:nvPr/>
        </p:nvSpPr>
        <p:spPr>
          <a:xfrm>
            <a:off x="5262899" y="3237367"/>
            <a:ext cx="1446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Initial distribution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92188E4-B9B7-4E6A-A82B-21791A1C8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406" y="1689165"/>
            <a:ext cx="11688191" cy="151351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6F981FC-2B5D-429E-B0B9-EBA8E36A9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248" y="3172311"/>
            <a:ext cx="11601263" cy="84483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99D8A20-6424-441C-A161-AF7FA26EC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7469" y="4969567"/>
            <a:ext cx="12843842" cy="6158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59830C8-C297-44B0-80A9-F41911EF1A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08" y="5585432"/>
            <a:ext cx="13326721" cy="6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4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0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6D89B-AAD3-425E-BBCF-939E5AEE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25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4D8C5B8-02F9-4ABB-98E7-65199719A56B}"/>
              </a:ext>
            </a:extLst>
          </p:cNvPr>
          <p:cNvGrpSpPr/>
          <p:nvPr/>
        </p:nvGrpSpPr>
        <p:grpSpPr>
          <a:xfrm>
            <a:off x="785132" y="2127477"/>
            <a:ext cx="4079635" cy="3899892"/>
            <a:chOff x="7707728" y="1938304"/>
            <a:chExt cx="4079635" cy="3899892"/>
          </a:xfrm>
        </p:grpSpPr>
        <p:pic>
          <p:nvPicPr>
            <p:cNvPr id="33" name="Picture 3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5D113A8-DBBA-4B4B-9AC4-539B88E69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272" y="2175061"/>
              <a:ext cx="3883091" cy="350654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4FAE465-D32D-4E29-B246-CA2B16002AC6}"/>
                </a:ext>
              </a:extLst>
            </p:cNvPr>
            <p:cNvSpPr txBox="1"/>
            <p:nvPr/>
          </p:nvSpPr>
          <p:spPr>
            <a:xfrm>
              <a:off x="8950453" y="5530419"/>
              <a:ext cx="176017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Number of stem cells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860E59-4C9C-4C71-9875-375F6FA44C8B}"/>
                </a:ext>
              </a:extLst>
            </p:cNvPr>
            <p:cNvSpPr txBox="1"/>
            <p:nvPr/>
          </p:nvSpPr>
          <p:spPr>
            <a:xfrm rot="16200000">
              <a:off x="6965146" y="3774446"/>
              <a:ext cx="179294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Probability of Division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BF0FF4-35EF-4DB8-B354-342EA95BCEA7}"/>
                </a:ext>
              </a:extLst>
            </p:cNvPr>
            <p:cNvSpPr txBox="1"/>
            <p:nvPr/>
          </p:nvSpPr>
          <p:spPr>
            <a:xfrm>
              <a:off x="8880178" y="1938304"/>
              <a:ext cx="19312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Objective function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65F0A7E-5E9B-4D95-A9A2-D18D003C2E9A}"/>
              </a:ext>
            </a:extLst>
          </p:cNvPr>
          <p:cNvSpPr txBox="1"/>
          <p:nvPr/>
        </p:nvSpPr>
        <p:spPr>
          <a:xfrm>
            <a:off x="1515646" y="2112088"/>
            <a:ext cx="746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Log-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14C6F10-94F0-44F2-8361-BCE32DDDF9AE}"/>
              </a:ext>
            </a:extLst>
          </p:cNvPr>
          <p:cNvGrpSpPr/>
          <p:nvPr/>
        </p:nvGrpSpPr>
        <p:grpSpPr>
          <a:xfrm>
            <a:off x="5524672" y="2155957"/>
            <a:ext cx="5685652" cy="3923100"/>
            <a:chOff x="353940" y="1945570"/>
            <a:chExt cx="5685652" cy="3923100"/>
          </a:xfrm>
        </p:grpSpPr>
        <p:pic>
          <p:nvPicPr>
            <p:cNvPr id="30" name="Picture 2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4C071A3-E633-4A93-A87A-34D2D201A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40" y="1945570"/>
              <a:ext cx="5685652" cy="39231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4C2D48F-EDA3-43EB-802D-9387133FE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433" y="3196052"/>
              <a:ext cx="405158" cy="1606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907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0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6D89B-AAD3-425E-BBCF-939E5AEE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26</a:t>
            </a:fld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4C071A3-E633-4A93-A87A-34D2D201A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40" y="1945570"/>
            <a:ext cx="5685651" cy="39231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95D56E7-FD80-4886-94CB-76244CBCD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45" y="1945570"/>
            <a:ext cx="5685653" cy="39231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ED0D1D3-5AD1-4AC0-A243-6AA374A77972}"/>
              </a:ext>
            </a:extLst>
          </p:cNvPr>
          <p:cNvSpPr txBox="1"/>
          <p:nvPr/>
        </p:nvSpPr>
        <p:spPr>
          <a:xfrm>
            <a:off x="1255059" y="5959877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Few</a:t>
            </a:r>
            <a:r>
              <a:rPr lang="en-US" sz="2400" dirty="0"/>
              <a:t> stem cells with a </a:t>
            </a:r>
            <a:r>
              <a:rPr lang="en-US" sz="2400" dirty="0">
                <a:solidFill>
                  <a:srgbClr val="C00000"/>
                </a:solidFill>
              </a:rPr>
              <a:t>high</a:t>
            </a:r>
            <a:r>
              <a:rPr lang="en-US" sz="2400" dirty="0"/>
              <a:t> probability of dividing again are needed in each niche for building the organ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1F4AA9E-C4EF-4EDF-A575-8F045E715B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433" y="3196052"/>
            <a:ext cx="405158" cy="16063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729D6E5-1418-4DAB-8B10-2282DE1D90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040" y="3196052"/>
            <a:ext cx="405158" cy="160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9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0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6D89B-AAD3-425E-BBCF-939E5AEE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27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D0D1D3-5AD1-4AC0-A243-6AA374A77972}"/>
              </a:ext>
            </a:extLst>
          </p:cNvPr>
          <p:cNvSpPr txBox="1"/>
          <p:nvPr/>
        </p:nvSpPr>
        <p:spPr>
          <a:xfrm>
            <a:off x="1255059" y="5959877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Few</a:t>
            </a:r>
            <a:r>
              <a:rPr lang="en-US" sz="2400" dirty="0"/>
              <a:t> stem cells of each type with a </a:t>
            </a:r>
            <a:r>
              <a:rPr lang="en-US" sz="2400" dirty="0">
                <a:solidFill>
                  <a:srgbClr val="C00000"/>
                </a:solidFill>
              </a:rPr>
              <a:t>high</a:t>
            </a:r>
            <a:r>
              <a:rPr lang="en-US" sz="2400" dirty="0"/>
              <a:t> probability of dividing again are needed in each niche for building the organ</a:t>
            </a:r>
          </a:p>
        </p:txBody>
      </p:sp>
      <p:pic>
        <p:nvPicPr>
          <p:cNvPr id="25" name="Picture 2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9FB78A-2671-43D8-9829-8F10E2274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92" y="1615095"/>
            <a:ext cx="6909770" cy="425665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494AABB-0160-414E-8CC5-F95CAEDC2AF3}"/>
              </a:ext>
            </a:extLst>
          </p:cNvPr>
          <p:cNvSpPr txBox="1"/>
          <p:nvPr/>
        </p:nvSpPr>
        <p:spPr>
          <a:xfrm>
            <a:off x="7721725" y="1597190"/>
            <a:ext cx="4084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Four fate-restricted stem cell types in each niche</a:t>
            </a:r>
          </a:p>
        </p:txBody>
      </p:sp>
      <p:pic>
        <p:nvPicPr>
          <p:cNvPr id="29" name="Picture 28" descr="A close up of a computer&#10;&#10;Description automatically generated">
            <a:extLst>
              <a:ext uri="{FF2B5EF4-FFF2-40B4-BE49-F238E27FC236}">
                <a16:creationId xmlns:a16="http://schemas.microsoft.com/office/drawing/2014/main" id="{6B85E676-49E1-4E5A-A2A6-F74253C59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222" y="2463836"/>
            <a:ext cx="4745370" cy="335223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D972546C-6056-426A-A429-52CFF2C2EC34}"/>
              </a:ext>
            </a:extLst>
          </p:cNvPr>
          <p:cNvGrpSpPr/>
          <p:nvPr/>
        </p:nvGrpSpPr>
        <p:grpSpPr>
          <a:xfrm>
            <a:off x="3091835" y="2049932"/>
            <a:ext cx="653688" cy="1379068"/>
            <a:chOff x="3091835" y="2049932"/>
            <a:chExt cx="653688" cy="137906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1A38E08-C26C-4669-863D-FB1652927AC2}"/>
                </a:ext>
              </a:extLst>
            </p:cNvPr>
            <p:cNvSpPr/>
            <p:nvPr/>
          </p:nvSpPr>
          <p:spPr>
            <a:xfrm>
              <a:off x="3091835" y="2049932"/>
              <a:ext cx="653688" cy="13790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9D27CA6-FC8A-44F3-BDE8-437E7CA50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969" y="2074879"/>
              <a:ext cx="335244" cy="1329174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692553A-4A1C-4428-9DA7-4C5929086852}"/>
              </a:ext>
            </a:extLst>
          </p:cNvPr>
          <p:cNvGrpSpPr/>
          <p:nvPr/>
        </p:nvGrpSpPr>
        <p:grpSpPr>
          <a:xfrm>
            <a:off x="6603408" y="2049932"/>
            <a:ext cx="653688" cy="1379068"/>
            <a:chOff x="3244235" y="2202332"/>
            <a:chExt cx="653688" cy="137906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710BF1B-FCB9-4CBB-BE71-08EBC45F8F12}"/>
                </a:ext>
              </a:extLst>
            </p:cNvPr>
            <p:cNvSpPr/>
            <p:nvPr/>
          </p:nvSpPr>
          <p:spPr>
            <a:xfrm>
              <a:off x="3244235" y="2202332"/>
              <a:ext cx="653688" cy="13790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46FE642-B77C-4A24-9090-DF201A63F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4369" y="2227279"/>
              <a:ext cx="335244" cy="1329174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36EC327-AEC5-41F6-9B07-36308A563B97}"/>
              </a:ext>
            </a:extLst>
          </p:cNvPr>
          <p:cNvGrpSpPr/>
          <p:nvPr/>
        </p:nvGrpSpPr>
        <p:grpSpPr>
          <a:xfrm>
            <a:off x="6599894" y="4031197"/>
            <a:ext cx="653688" cy="1379068"/>
            <a:chOff x="3244235" y="2202332"/>
            <a:chExt cx="653688" cy="137906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D6D9040-A45D-4170-9DF5-ED7413E09970}"/>
                </a:ext>
              </a:extLst>
            </p:cNvPr>
            <p:cNvSpPr/>
            <p:nvPr/>
          </p:nvSpPr>
          <p:spPr>
            <a:xfrm>
              <a:off x="3244235" y="2202332"/>
              <a:ext cx="653688" cy="13790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EBAB58B-E4CE-446F-844B-5C968CB59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4369" y="2227279"/>
              <a:ext cx="335244" cy="1329174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6CEB329-E56C-4EAA-9121-E5F0B42D0F5E}"/>
              </a:ext>
            </a:extLst>
          </p:cNvPr>
          <p:cNvGrpSpPr/>
          <p:nvPr/>
        </p:nvGrpSpPr>
        <p:grpSpPr>
          <a:xfrm>
            <a:off x="3084807" y="4056939"/>
            <a:ext cx="653688" cy="1379068"/>
            <a:chOff x="3244235" y="2202332"/>
            <a:chExt cx="653688" cy="137906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19FCBBA-65F6-4572-9E4C-A127519DD375}"/>
                </a:ext>
              </a:extLst>
            </p:cNvPr>
            <p:cNvSpPr/>
            <p:nvPr/>
          </p:nvSpPr>
          <p:spPr>
            <a:xfrm>
              <a:off x="3244235" y="2202332"/>
              <a:ext cx="653688" cy="13790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F3D2E50-B6ED-4476-8F24-52AB752BB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4369" y="2227279"/>
              <a:ext cx="335244" cy="1329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258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B1A7DB-BD0D-4830-BC10-EFBE0D85A9BD}"/>
              </a:ext>
            </a:extLst>
          </p:cNvPr>
          <p:cNvSpPr/>
          <p:nvPr/>
        </p:nvSpPr>
        <p:spPr>
          <a:xfrm>
            <a:off x="0" y="230818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53518C-30B7-46DA-BFB1-3B44A6A680B6}"/>
              </a:ext>
            </a:extLst>
          </p:cNvPr>
          <p:cNvSpPr txBox="1"/>
          <p:nvPr/>
        </p:nvSpPr>
        <p:spPr>
          <a:xfrm>
            <a:off x="301842" y="239310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ORGAN GROWTH AND SHAPE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14002-DC6A-46F1-84BA-E60C9CD8B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28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2DE2BE-68A3-4935-BDB8-80DF07DCB8F2}"/>
              </a:ext>
            </a:extLst>
          </p:cNvPr>
          <p:cNvSpPr txBox="1"/>
          <p:nvPr/>
        </p:nvSpPr>
        <p:spPr>
          <a:xfrm>
            <a:off x="786193" y="4154807"/>
            <a:ext cx="10422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relations between different stem cells exist that give the organ its shape?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other factors influence the proliferation of these stem cells?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1699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94DB339-DCE0-415C-BF8A-133A7A84ACCF}"/>
              </a:ext>
            </a:extLst>
          </p:cNvPr>
          <p:cNvSpPr/>
          <p:nvPr/>
        </p:nvSpPr>
        <p:spPr>
          <a:xfrm>
            <a:off x="0" y="1331650"/>
            <a:ext cx="12192000" cy="55263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6" y="115409"/>
            <a:ext cx="228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6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BIOLOGICAL BACKGROUND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FC9487-62CD-4B5E-A9BF-C602592C2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00" y="1755950"/>
            <a:ext cx="9726382" cy="4677428"/>
          </a:xfrm>
          <a:prstGeom prst="rect">
            <a:avLst/>
          </a:prstGeom>
        </p:spPr>
      </p:pic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B4305699-D462-4A9A-8A2B-E21F0592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29</a:t>
            </a:fld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F20819-B5B7-4F83-B3FA-22367B6E5E56}"/>
              </a:ext>
            </a:extLst>
          </p:cNvPr>
          <p:cNvCxnSpPr/>
          <p:nvPr/>
        </p:nvCxnSpPr>
        <p:spPr>
          <a:xfrm>
            <a:off x="2923159" y="2734235"/>
            <a:ext cx="0" cy="27921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071B855D-E84C-41FA-B2AC-DB6BFA997BDB}"/>
              </a:ext>
            </a:extLst>
          </p:cNvPr>
          <p:cNvSpPr/>
          <p:nvPr/>
        </p:nvSpPr>
        <p:spPr>
          <a:xfrm>
            <a:off x="2856927" y="2995150"/>
            <a:ext cx="234908" cy="2349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C54A9F4-B0AB-48F5-9765-3F6DC2E25D48}"/>
              </a:ext>
            </a:extLst>
          </p:cNvPr>
          <p:cNvSpPr/>
          <p:nvPr/>
        </p:nvSpPr>
        <p:spPr>
          <a:xfrm>
            <a:off x="4354110" y="4823950"/>
            <a:ext cx="234908" cy="2349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27FB9FB5-B0A8-41B8-87B9-7E00D47599AD}"/>
              </a:ext>
            </a:extLst>
          </p:cNvPr>
          <p:cNvSpPr/>
          <p:nvPr/>
        </p:nvSpPr>
        <p:spPr>
          <a:xfrm rot="2780093">
            <a:off x="4589787" y="5122968"/>
            <a:ext cx="400339" cy="19722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60CBD3D-E882-4C84-A1D5-F3DB7039B71D}"/>
              </a:ext>
            </a:extLst>
          </p:cNvPr>
          <p:cNvSpPr/>
          <p:nvPr/>
        </p:nvSpPr>
        <p:spPr>
          <a:xfrm>
            <a:off x="5388367" y="4706496"/>
            <a:ext cx="234908" cy="2349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A47D5DD-2418-4911-822B-1AB9C7D17AF0}"/>
              </a:ext>
            </a:extLst>
          </p:cNvPr>
          <p:cNvSpPr/>
          <p:nvPr/>
        </p:nvSpPr>
        <p:spPr>
          <a:xfrm>
            <a:off x="8641884" y="4706496"/>
            <a:ext cx="234908" cy="2349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F358AD3A-DD5A-426F-B901-EDC1872CCD3C}"/>
              </a:ext>
            </a:extLst>
          </p:cNvPr>
          <p:cNvSpPr/>
          <p:nvPr/>
        </p:nvSpPr>
        <p:spPr>
          <a:xfrm>
            <a:off x="8917440" y="4744181"/>
            <a:ext cx="400339" cy="19722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7554C3A-BC26-4125-9887-607274FEBD1B}"/>
              </a:ext>
            </a:extLst>
          </p:cNvPr>
          <p:cNvCxnSpPr/>
          <p:nvPr/>
        </p:nvCxnSpPr>
        <p:spPr>
          <a:xfrm>
            <a:off x="6920756" y="3094674"/>
            <a:ext cx="0" cy="17301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FA479328-A6B8-406F-8DF0-8C3355DB99DB}"/>
              </a:ext>
            </a:extLst>
          </p:cNvPr>
          <p:cNvSpPr/>
          <p:nvPr/>
        </p:nvSpPr>
        <p:spPr>
          <a:xfrm>
            <a:off x="7060907" y="5058858"/>
            <a:ext cx="481238" cy="23490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ACFB9019-CB0D-4A91-B782-64631C2597BD}"/>
              </a:ext>
            </a:extLst>
          </p:cNvPr>
          <p:cNvSpPr/>
          <p:nvPr/>
        </p:nvSpPr>
        <p:spPr>
          <a:xfrm rot="10800000">
            <a:off x="6321740" y="5058858"/>
            <a:ext cx="481238" cy="23490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9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27762AD-893C-42B2-A8C1-5CB949FD9372}"/>
              </a:ext>
            </a:extLst>
          </p:cNvPr>
          <p:cNvSpPr/>
          <p:nvPr/>
        </p:nvSpPr>
        <p:spPr>
          <a:xfrm>
            <a:off x="0" y="1500319"/>
            <a:ext cx="12191996" cy="53576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1" y="115409"/>
            <a:ext cx="139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0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MODEL ORGANISM – MEDAKA FISH</a:t>
            </a:r>
          </a:p>
        </p:txBody>
      </p:sp>
      <p:sp>
        <p:nvSpPr>
          <p:cNvPr id="52" name="Slide Number Placeholder 51">
            <a:extLst>
              <a:ext uri="{FF2B5EF4-FFF2-40B4-BE49-F238E27FC236}">
                <a16:creationId xmlns:a16="http://schemas.microsoft.com/office/drawing/2014/main" id="{3A6629A6-E7AD-4464-850B-315E3242A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075258-07FB-4461-9567-8349EB29B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82" y="1649228"/>
            <a:ext cx="4048751" cy="49816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364A02D-95C1-4AA7-96F5-21B51C407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01" y="1869174"/>
            <a:ext cx="6538527" cy="294919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0BD8365-40D6-4AFC-A0C4-DF6987F5AA1F}"/>
              </a:ext>
            </a:extLst>
          </p:cNvPr>
          <p:cNvSpPr txBox="1"/>
          <p:nvPr/>
        </p:nvSpPr>
        <p:spPr>
          <a:xfrm>
            <a:off x="5524406" y="4958160"/>
            <a:ext cx="584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Respiratory organ – branchia or gill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1C006E-35E9-4E9E-946F-10A999A3E49D}"/>
              </a:ext>
            </a:extLst>
          </p:cNvPr>
          <p:cNvSpPr txBox="1"/>
          <p:nvPr/>
        </p:nvSpPr>
        <p:spPr>
          <a:xfrm>
            <a:off x="5437103" y="5643221"/>
            <a:ext cx="6432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(Group of Lazaro Centanin, Heidelberg University)</a:t>
            </a:r>
          </a:p>
        </p:txBody>
      </p:sp>
    </p:spTree>
    <p:extLst>
      <p:ext uri="{BB962C8B-B14F-4D97-AF65-F5344CB8AC3E}">
        <p14:creationId xmlns:p14="http://schemas.microsoft.com/office/powerpoint/2010/main" val="978792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6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6D89B-AAD3-425E-BBCF-939E5AEE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30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2FC2E3-A01D-4C3E-B662-8EFB3B51709D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DATA TRANSFORMATION</a:t>
            </a:r>
          </a:p>
        </p:txBody>
      </p:sp>
      <p:pic>
        <p:nvPicPr>
          <p:cNvPr id="31" name="Picture 30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ACC384-2E74-4683-85AA-759059A80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842" y="1925818"/>
            <a:ext cx="5794158" cy="434561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9D9F16B-DA7A-4EB3-A0C4-C4B83C7BF540}"/>
              </a:ext>
            </a:extLst>
          </p:cNvPr>
          <p:cNvGrpSpPr/>
          <p:nvPr/>
        </p:nvGrpSpPr>
        <p:grpSpPr>
          <a:xfrm>
            <a:off x="0" y="4126312"/>
            <a:ext cx="6076420" cy="2230038"/>
            <a:chOff x="0" y="4126312"/>
            <a:chExt cx="6076420" cy="223003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AB754AE-5696-45EB-A7A8-507777934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26312"/>
              <a:ext cx="6076420" cy="2230038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069525-76A4-4353-8008-6F83DD37DF5E}"/>
                </a:ext>
              </a:extLst>
            </p:cNvPr>
            <p:cNvCxnSpPr/>
            <p:nvPr/>
          </p:nvCxnSpPr>
          <p:spPr>
            <a:xfrm flipV="1">
              <a:off x="3141528" y="4557251"/>
              <a:ext cx="0" cy="136280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CFB02F4-50C7-436D-AE4F-3E5191D2DB44}"/>
              </a:ext>
            </a:extLst>
          </p:cNvPr>
          <p:cNvGrpSpPr/>
          <p:nvPr/>
        </p:nvGrpSpPr>
        <p:grpSpPr>
          <a:xfrm>
            <a:off x="0" y="1711103"/>
            <a:ext cx="6076407" cy="2230032"/>
            <a:chOff x="0" y="1711103"/>
            <a:chExt cx="6076407" cy="223003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6126F1B-13C2-4AE2-8616-38AEB8127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1103"/>
              <a:ext cx="6076407" cy="2230032"/>
            </a:xfrm>
            <a:prstGeom prst="rect">
              <a:avLst/>
            </a:prstGeom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3C3FE3-8E0E-4C86-9B03-3D6044FA5DC1}"/>
                </a:ext>
              </a:extLst>
            </p:cNvPr>
            <p:cNvCxnSpPr/>
            <p:nvPr/>
          </p:nvCxnSpPr>
          <p:spPr>
            <a:xfrm flipV="1">
              <a:off x="2485031" y="2124711"/>
              <a:ext cx="0" cy="136280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5FE3D94-694D-4CC1-A629-49DE114EC065}"/>
              </a:ext>
            </a:extLst>
          </p:cNvPr>
          <p:cNvCxnSpPr>
            <a:cxnSpLocks/>
          </p:cNvCxnSpPr>
          <p:nvPr/>
        </p:nvCxnSpPr>
        <p:spPr>
          <a:xfrm flipH="1">
            <a:off x="5881561" y="5256239"/>
            <a:ext cx="428878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FD350CF-90B7-4FF7-BC2A-E2DC57B6190E}"/>
              </a:ext>
            </a:extLst>
          </p:cNvPr>
          <p:cNvCxnSpPr>
            <a:cxnSpLocks/>
          </p:cNvCxnSpPr>
          <p:nvPr/>
        </p:nvCxnSpPr>
        <p:spPr>
          <a:xfrm flipV="1">
            <a:off x="5957075" y="2714631"/>
            <a:ext cx="416835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28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6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6D89B-AAD3-425E-BBCF-939E5AEE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31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2FC2E3-A01D-4C3E-B662-8EFB3B51709D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DATA TRANSFORMATION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F53C392-D4CF-41B9-BFB2-95195A8E6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542" y="1746306"/>
            <a:ext cx="9218847" cy="3383304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5B083A2-BAEF-4CAF-B7BE-E5F557733722}"/>
              </a:ext>
            </a:extLst>
          </p:cNvPr>
          <p:cNvCxnSpPr/>
          <p:nvPr/>
        </p:nvCxnSpPr>
        <p:spPr>
          <a:xfrm flipH="1">
            <a:off x="4869364" y="4286143"/>
            <a:ext cx="97939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CB7944B-F158-4558-B64C-A424FC860B49}"/>
              </a:ext>
            </a:extLst>
          </p:cNvPr>
          <p:cNvCxnSpPr/>
          <p:nvPr/>
        </p:nvCxnSpPr>
        <p:spPr>
          <a:xfrm>
            <a:off x="6066218" y="4296216"/>
            <a:ext cx="113697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8E414EF9-11DD-4592-BF1C-3A0320D8A181}"/>
              </a:ext>
            </a:extLst>
          </p:cNvPr>
          <p:cNvSpPr/>
          <p:nvPr/>
        </p:nvSpPr>
        <p:spPr>
          <a:xfrm>
            <a:off x="5804689" y="4286143"/>
            <a:ext cx="288424" cy="2971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F52E8B2-09F4-4BAF-8206-BDBC33C676EF}"/>
              </a:ext>
            </a:extLst>
          </p:cNvPr>
          <p:cNvSpPr/>
          <p:nvPr/>
        </p:nvSpPr>
        <p:spPr>
          <a:xfrm>
            <a:off x="5840549" y="4305547"/>
            <a:ext cx="288424" cy="2971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7BF230E-692C-43EF-A994-1159C4788145}"/>
              </a:ext>
            </a:extLst>
          </p:cNvPr>
          <p:cNvSpPr txBox="1"/>
          <p:nvPr/>
        </p:nvSpPr>
        <p:spPr>
          <a:xfrm>
            <a:off x="3998458" y="5129610"/>
            <a:ext cx="3443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Filaments are added at times </a:t>
            </a:r>
            <a:r>
              <a:rPr lang="en-US" sz="2400" i="1" dirty="0" err="1"/>
              <a:t>t</a:t>
            </a:r>
            <a:r>
              <a:rPr lang="en-US" sz="2400" i="1" baseline="-25000" dirty="0" err="1"/>
              <a:t>i</a:t>
            </a:r>
            <a:r>
              <a:rPr lang="en-US" sz="2400" i="1" dirty="0"/>
              <a:t> </a:t>
            </a:r>
            <a:r>
              <a:rPr lang="en-US" sz="2400" dirty="0"/>
              <a:t>when the niche reaches the position of the filament </a:t>
            </a:r>
            <a:r>
              <a:rPr lang="en-US" sz="2400" i="1" dirty="0"/>
              <a:t>i</a:t>
            </a:r>
            <a:r>
              <a:rPr lang="en-US" sz="2400" dirty="0"/>
              <a:t>.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5B4AF8E-90BC-4160-AAC2-C7093BBEC179}"/>
              </a:ext>
            </a:extLst>
          </p:cNvPr>
          <p:cNvSpPr txBox="1"/>
          <p:nvPr/>
        </p:nvSpPr>
        <p:spPr>
          <a:xfrm>
            <a:off x="7988610" y="5138520"/>
            <a:ext cx="3458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Once filament </a:t>
            </a:r>
            <a:r>
              <a:rPr lang="en-US" sz="2400" i="1" dirty="0"/>
              <a:t>i</a:t>
            </a:r>
            <a:r>
              <a:rPr lang="en-US" sz="2400" dirty="0"/>
              <a:t> was added, it starts growing according to the function </a:t>
            </a:r>
            <a:r>
              <a:rPr lang="en-US" sz="2400" i="1" dirty="0"/>
              <a:t>g.</a:t>
            </a:r>
            <a:endParaRPr lang="en-GB" sz="2400" i="1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53491F1-B92C-4503-A85B-C2F145349268}"/>
              </a:ext>
            </a:extLst>
          </p:cNvPr>
          <p:cNvSpPr txBox="1"/>
          <p:nvPr/>
        </p:nvSpPr>
        <p:spPr>
          <a:xfrm>
            <a:off x="301842" y="5129610"/>
            <a:ext cx="3443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Niches move away from each-other with “velocities” given by proliferation rates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B83CFF-1871-4F6C-86B4-038E9B26E390}"/>
              </a:ext>
            </a:extLst>
          </p:cNvPr>
          <p:cNvGrpSpPr/>
          <p:nvPr/>
        </p:nvGrpSpPr>
        <p:grpSpPr>
          <a:xfrm>
            <a:off x="3445750" y="4347039"/>
            <a:ext cx="5734388" cy="176044"/>
            <a:chOff x="3445750" y="4347039"/>
            <a:chExt cx="5734388" cy="176044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13660714-6295-41B4-8772-6D3F12312F61}"/>
                </a:ext>
              </a:extLst>
            </p:cNvPr>
            <p:cNvGrpSpPr/>
            <p:nvPr/>
          </p:nvGrpSpPr>
          <p:grpSpPr>
            <a:xfrm>
              <a:off x="3601076" y="4347039"/>
              <a:ext cx="5426662" cy="176044"/>
              <a:chOff x="3601076" y="4347039"/>
              <a:chExt cx="5426662" cy="176044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53E2888-B7E1-4181-A4EA-E21323B474CB}"/>
                  </a:ext>
                </a:extLst>
              </p:cNvPr>
              <p:cNvSpPr/>
              <p:nvPr/>
            </p:nvSpPr>
            <p:spPr>
              <a:xfrm>
                <a:off x="5901646" y="4357730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7863B77-A05C-41AF-AD55-0F9D6BDC0000}"/>
                  </a:ext>
                </a:extLst>
              </p:cNvPr>
              <p:cNvSpPr/>
              <p:nvPr/>
            </p:nvSpPr>
            <p:spPr>
              <a:xfrm>
                <a:off x="6028328" y="4368004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0358C60-6DD6-4656-9BCB-997573E91AE8}"/>
                  </a:ext>
                </a:extLst>
              </p:cNvPr>
              <p:cNvSpPr/>
              <p:nvPr/>
            </p:nvSpPr>
            <p:spPr>
              <a:xfrm>
                <a:off x="6168065" y="4374513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FF39A3F9-97E6-44D8-BB89-93EE0E85D488}"/>
                  </a:ext>
                </a:extLst>
              </p:cNvPr>
              <p:cNvSpPr/>
              <p:nvPr/>
            </p:nvSpPr>
            <p:spPr>
              <a:xfrm>
                <a:off x="6325773" y="4374513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75A7C5E-3ABE-482E-8C91-E1EAC2F69110}"/>
                  </a:ext>
                </a:extLst>
              </p:cNvPr>
              <p:cNvSpPr/>
              <p:nvPr/>
            </p:nvSpPr>
            <p:spPr>
              <a:xfrm>
                <a:off x="6459711" y="4368004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10C293A-24A5-4E5B-8900-6D8C693DD247}"/>
                  </a:ext>
                </a:extLst>
              </p:cNvPr>
              <p:cNvSpPr/>
              <p:nvPr/>
            </p:nvSpPr>
            <p:spPr>
              <a:xfrm>
                <a:off x="6600670" y="4361560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45B9CB3-41EE-4ACE-99A0-14568FA4B90D}"/>
                  </a:ext>
                </a:extLst>
              </p:cNvPr>
              <p:cNvSpPr/>
              <p:nvPr/>
            </p:nvSpPr>
            <p:spPr>
              <a:xfrm>
                <a:off x="6740462" y="4365390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C3B2AB0-1EB5-40CD-8C43-AF7219ED2561}"/>
                  </a:ext>
                </a:extLst>
              </p:cNvPr>
              <p:cNvSpPr/>
              <p:nvPr/>
            </p:nvSpPr>
            <p:spPr>
              <a:xfrm>
                <a:off x="6882658" y="4361401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44B5CB5E-7BEB-4844-84D8-ACB30CEC0845}"/>
                  </a:ext>
                </a:extLst>
              </p:cNvPr>
              <p:cNvSpPr/>
              <p:nvPr/>
            </p:nvSpPr>
            <p:spPr>
              <a:xfrm>
                <a:off x="7024810" y="4365231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BCE69F5-4B7D-4272-BC81-D493FE71C8D4}"/>
                  </a:ext>
                </a:extLst>
              </p:cNvPr>
              <p:cNvSpPr/>
              <p:nvPr/>
            </p:nvSpPr>
            <p:spPr>
              <a:xfrm>
                <a:off x="7169022" y="4365276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36E0C38-71B9-4CD2-BD67-2B585CD0EDD2}"/>
                  </a:ext>
                </a:extLst>
              </p:cNvPr>
              <p:cNvSpPr/>
              <p:nvPr/>
            </p:nvSpPr>
            <p:spPr>
              <a:xfrm>
                <a:off x="7318428" y="4360037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A75477A-FD60-4B76-A943-EB095786F8BA}"/>
                  </a:ext>
                </a:extLst>
              </p:cNvPr>
              <p:cNvSpPr/>
              <p:nvPr/>
            </p:nvSpPr>
            <p:spPr>
              <a:xfrm>
                <a:off x="7461004" y="4360655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8FC88F5-6693-458C-85AB-2414174BA308}"/>
                  </a:ext>
                </a:extLst>
              </p:cNvPr>
              <p:cNvSpPr/>
              <p:nvPr/>
            </p:nvSpPr>
            <p:spPr>
              <a:xfrm>
                <a:off x="7595601" y="4361287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B72D8E0B-1022-4A3A-9AF7-D177CD71DBE8}"/>
                  </a:ext>
                </a:extLst>
              </p:cNvPr>
              <p:cNvSpPr/>
              <p:nvPr/>
            </p:nvSpPr>
            <p:spPr>
              <a:xfrm>
                <a:off x="7739154" y="4361287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85F9F41-930C-43FE-87F2-C32F3671212E}"/>
                  </a:ext>
                </a:extLst>
              </p:cNvPr>
              <p:cNvSpPr/>
              <p:nvPr/>
            </p:nvSpPr>
            <p:spPr>
              <a:xfrm>
                <a:off x="7887242" y="4355002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D9D0C76-2C45-43DF-B386-6040FE36E0F0}"/>
                  </a:ext>
                </a:extLst>
              </p:cNvPr>
              <p:cNvSpPr/>
              <p:nvPr/>
            </p:nvSpPr>
            <p:spPr>
              <a:xfrm>
                <a:off x="8031454" y="4355002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95D2CA8-0BCF-4983-9202-9365D2B2E306}"/>
                  </a:ext>
                </a:extLst>
              </p:cNvPr>
              <p:cNvSpPr/>
              <p:nvPr/>
            </p:nvSpPr>
            <p:spPr>
              <a:xfrm>
                <a:off x="8175666" y="4360037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EB426726-F90C-46B1-8F4E-2F8EE24E44C3}"/>
                  </a:ext>
                </a:extLst>
              </p:cNvPr>
              <p:cNvSpPr/>
              <p:nvPr/>
            </p:nvSpPr>
            <p:spPr>
              <a:xfrm>
                <a:off x="8309890" y="4360037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AC8EAF6A-DCC4-4A36-9BF5-27CCC2763630}"/>
                  </a:ext>
                </a:extLst>
              </p:cNvPr>
              <p:cNvSpPr/>
              <p:nvPr/>
            </p:nvSpPr>
            <p:spPr>
              <a:xfrm>
                <a:off x="8446258" y="4351127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1F349F1-9789-4775-8D1F-4C683CB4DB31}"/>
                  </a:ext>
                </a:extLst>
              </p:cNvPr>
              <p:cNvSpPr/>
              <p:nvPr/>
            </p:nvSpPr>
            <p:spPr>
              <a:xfrm>
                <a:off x="8586914" y="4351127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A5C44B6-CF84-4343-ADE4-2822261B4E8A}"/>
                  </a:ext>
                </a:extLst>
              </p:cNvPr>
              <p:cNvSpPr/>
              <p:nvPr/>
            </p:nvSpPr>
            <p:spPr>
              <a:xfrm>
                <a:off x="8739314" y="4351013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47207E8E-A3EF-4660-9937-36BE01AAB059}"/>
                  </a:ext>
                </a:extLst>
              </p:cNvPr>
              <p:cNvSpPr/>
              <p:nvPr/>
            </p:nvSpPr>
            <p:spPr>
              <a:xfrm>
                <a:off x="8883526" y="4347039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63CEAC2-644F-47C7-A295-5C9E6AB3BA8D}"/>
                  </a:ext>
                </a:extLst>
              </p:cNvPr>
              <p:cNvSpPr/>
              <p:nvPr/>
            </p:nvSpPr>
            <p:spPr>
              <a:xfrm>
                <a:off x="3745916" y="4354241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388420C8-6E56-4864-AD98-77DD008C117A}"/>
                  </a:ext>
                </a:extLst>
              </p:cNvPr>
              <p:cNvSpPr/>
              <p:nvPr/>
            </p:nvSpPr>
            <p:spPr>
              <a:xfrm>
                <a:off x="3888068" y="4358071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7124983-884E-4AFC-B665-01FAE3DCF2C8}"/>
                  </a:ext>
                </a:extLst>
              </p:cNvPr>
              <p:cNvSpPr/>
              <p:nvPr/>
            </p:nvSpPr>
            <p:spPr>
              <a:xfrm>
                <a:off x="4032280" y="4358116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5DD6FF5A-AA90-4F3C-B8E8-1B9E1CA3FC90}"/>
                  </a:ext>
                </a:extLst>
              </p:cNvPr>
              <p:cNvSpPr/>
              <p:nvPr/>
            </p:nvSpPr>
            <p:spPr>
              <a:xfrm>
                <a:off x="4171412" y="4363151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D09A1848-8791-4471-B910-66E6E52C8077}"/>
                  </a:ext>
                </a:extLst>
              </p:cNvPr>
              <p:cNvSpPr/>
              <p:nvPr/>
            </p:nvSpPr>
            <p:spPr>
              <a:xfrm>
                <a:off x="4283166" y="4363769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A9DFCAA9-8AA8-4197-B8E2-D5AAD8C0425F}"/>
                  </a:ext>
                </a:extLst>
              </p:cNvPr>
              <p:cNvSpPr/>
              <p:nvPr/>
            </p:nvSpPr>
            <p:spPr>
              <a:xfrm>
                <a:off x="4428037" y="4364401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CB6C8E1-47D8-456D-811B-71FEFD18AA8A}"/>
                  </a:ext>
                </a:extLst>
              </p:cNvPr>
              <p:cNvSpPr/>
              <p:nvPr/>
            </p:nvSpPr>
            <p:spPr>
              <a:xfrm>
                <a:off x="4571590" y="4364401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9CF28D4B-2328-4383-AE74-53B951BB6B22}"/>
                  </a:ext>
                </a:extLst>
              </p:cNvPr>
              <p:cNvSpPr/>
              <p:nvPr/>
            </p:nvSpPr>
            <p:spPr>
              <a:xfrm>
                <a:off x="4709404" y="4358116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8CFE355-9276-4F79-93F2-B121FF11FFBA}"/>
                  </a:ext>
                </a:extLst>
              </p:cNvPr>
              <p:cNvSpPr/>
              <p:nvPr/>
            </p:nvSpPr>
            <p:spPr>
              <a:xfrm>
                <a:off x="4853616" y="4358116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6BDD13A6-17B3-43E2-879E-C234B0AD05BC}"/>
                  </a:ext>
                </a:extLst>
              </p:cNvPr>
              <p:cNvSpPr/>
              <p:nvPr/>
            </p:nvSpPr>
            <p:spPr>
              <a:xfrm>
                <a:off x="4997828" y="4363151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FC69E176-C10C-44DC-90EE-DF52D2BEFE55}"/>
                  </a:ext>
                </a:extLst>
              </p:cNvPr>
              <p:cNvSpPr/>
              <p:nvPr/>
            </p:nvSpPr>
            <p:spPr>
              <a:xfrm>
                <a:off x="5132052" y="4363151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80B1F921-446A-46CD-9DDA-5797A98C336F}"/>
                  </a:ext>
                </a:extLst>
              </p:cNvPr>
              <p:cNvSpPr/>
              <p:nvPr/>
            </p:nvSpPr>
            <p:spPr>
              <a:xfrm>
                <a:off x="5268420" y="4354241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1C633B0B-5DC8-4CB7-9744-136B491FFD58}"/>
                  </a:ext>
                </a:extLst>
              </p:cNvPr>
              <p:cNvSpPr/>
              <p:nvPr/>
            </p:nvSpPr>
            <p:spPr>
              <a:xfrm>
                <a:off x="5409076" y="4354241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B6EA027-0C3A-4C01-B521-BA17A3AA1E20}"/>
                  </a:ext>
                </a:extLst>
              </p:cNvPr>
              <p:cNvSpPr/>
              <p:nvPr/>
            </p:nvSpPr>
            <p:spPr>
              <a:xfrm>
                <a:off x="5561476" y="4364401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4AA6515B-8FB5-4766-BC8F-DE40860091A6}"/>
                  </a:ext>
                </a:extLst>
              </p:cNvPr>
              <p:cNvSpPr/>
              <p:nvPr/>
            </p:nvSpPr>
            <p:spPr>
              <a:xfrm>
                <a:off x="5726236" y="4360427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C59C8821-87DA-4AB7-A410-CF28FA718273}"/>
                  </a:ext>
                </a:extLst>
              </p:cNvPr>
              <p:cNvSpPr/>
              <p:nvPr/>
            </p:nvSpPr>
            <p:spPr>
              <a:xfrm>
                <a:off x="3601076" y="4354057"/>
                <a:ext cx="144212" cy="148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4FCCE8D-B284-4B60-B863-5E68116B6CD4}"/>
                </a:ext>
              </a:extLst>
            </p:cNvPr>
            <p:cNvSpPr/>
            <p:nvPr/>
          </p:nvSpPr>
          <p:spPr>
            <a:xfrm>
              <a:off x="3445750" y="4365785"/>
              <a:ext cx="144212" cy="148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8ECC17F-BD29-43A2-80BA-BC1980E1A351}"/>
                </a:ext>
              </a:extLst>
            </p:cNvPr>
            <p:cNvSpPr/>
            <p:nvPr/>
          </p:nvSpPr>
          <p:spPr>
            <a:xfrm>
              <a:off x="9035926" y="4354057"/>
              <a:ext cx="144212" cy="148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100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21562 2.22222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27213 4.44444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6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MATHEMATICAL MODEL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6D89B-AAD3-425E-BBCF-939E5AEE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A0FF93E-6E9F-46C6-9ABD-31BA4C5FC0E3}"/>
                  </a:ext>
                </a:extLst>
              </p:cNvPr>
              <p:cNvSpPr/>
              <p:nvPr/>
            </p:nvSpPr>
            <p:spPr>
              <a:xfrm>
                <a:off x="3863396" y="1779276"/>
                <a:ext cx="5775171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+ 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,    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A0FF93E-6E9F-46C6-9ABD-31BA4C5FC0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96" y="1779276"/>
                <a:ext cx="5775171" cy="6298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05BFCBA-22EA-4AA9-9B23-97B71423CE0B}"/>
                  </a:ext>
                </a:extLst>
              </p:cNvPr>
              <p:cNvSpPr/>
              <p:nvPr/>
            </p:nvSpPr>
            <p:spPr>
              <a:xfrm>
                <a:off x="3865051" y="2501244"/>
                <a:ext cx="3281539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&amp;1, 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≥0 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&amp;0, 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else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05BFCBA-22EA-4AA9-9B23-97B71423CE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051" y="2501244"/>
                <a:ext cx="3281539" cy="710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DAE943-B158-4240-AF53-DFEF65898F61}"/>
                  </a:ext>
                </a:extLst>
              </p:cNvPr>
              <p:cNvSpPr/>
              <p:nvPr/>
            </p:nvSpPr>
            <p:spPr>
              <a:xfrm>
                <a:off x="7353241" y="2498606"/>
                <a:ext cx="3281539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&amp;1, 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≤0 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&amp;0, 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else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DAE943-B158-4240-AF53-DFEF65898F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241" y="2498606"/>
                <a:ext cx="3281539" cy="7101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5205DEB-E50E-4A9A-A250-0C03AFDDEDD3}"/>
                  </a:ext>
                </a:extLst>
              </p:cNvPr>
              <p:cNvSpPr/>
              <p:nvPr/>
            </p:nvSpPr>
            <p:spPr>
              <a:xfrm>
                <a:off x="3863396" y="3429000"/>
                <a:ext cx="794385" cy="372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5205DEB-E50E-4A9A-A250-0C03AFDDED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96" y="3429000"/>
                <a:ext cx="794385" cy="372731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F5BC04F0-FDD0-4BE3-8201-204A5DE2795D}"/>
              </a:ext>
            </a:extLst>
          </p:cNvPr>
          <p:cNvSpPr txBox="1"/>
          <p:nvPr/>
        </p:nvSpPr>
        <p:spPr>
          <a:xfrm>
            <a:off x="155915" y="1895096"/>
            <a:ext cx="3620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Change in length </a:t>
            </a:r>
            <a:r>
              <a:rPr lang="en-US" sz="2000" i="1" dirty="0"/>
              <a:t>u </a:t>
            </a:r>
            <a:r>
              <a:rPr lang="en-US" sz="2000" dirty="0"/>
              <a:t>of filament </a:t>
            </a:r>
            <a:r>
              <a:rPr lang="en-US" sz="2000" i="1" dirty="0"/>
              <a:t>i</a:t>
            </a:r>
            <a:endParaRPr lang="en-GB" sz="2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A56F5D-AEDA-4358-8842-F3B4CFD31278}"/>
              </a:ext>
            </a:extLst>
          </p:cNvPr>
          <p:cNvSpPr txBox="1"/>
          <p:nvPr/>
        </p:nvSpPr>
        <p:spPr>
          <a:xfrm>
            <a:off x="155915" y="2483004"/>
            <a:ext cx="3620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Indicator functions for filament addition</a:t>
            </a:r>
            <a:endParaRPr lang="en-GB" sz="2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E8DDC1-3869-4820-B009-C753A4869A84}"/>
              </a:ext>
            </a:extLst>
          </p:cNvPr>
          <p:cNvSpPr txBox="1"/>
          <p:nvPr/>
        </p:nvSpPr>
        <p:spPr>
          <a:xfrm>
            <a:off x="155915" y="3429000"/>
            <a:ext cx="2412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“Velocities of niches”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521634A-DAF8-43C5-A286-A74C58DF1D59}"/>
                  </a:ext>
                </a:extLst>
              </p:cNvPr>
              <p:cNvSpPr/>
              <p:nvPr/>
            </p:nvSpPr>
            <p:spPr>
              <a:xfrm>
                <a:off x="2025749" y="4109604"/>
                <a:ext cx="9429403" cy="406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:[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,∞)→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:[0,∞)→{0,1},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:[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,∞)×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:[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,∞)→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521634A-DAF8-43C5-A286-A74C58DF1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749" y="4109604"/>
                <a:ext cx="9429403" cy="406265"/>
              </a:xfrm>
              <a:prstGeom prst="rect">
                <a:avLst/>
              </a:prstGeom>
              <a:blipFill>
                <a:blip r:embed="rId10"/>
                <a:stretch>
                  <a:fillRect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AAEB5559-E467-439D-9E93-98BEB3CFE6C5}"/>
              </a:ext>
            </a:extLst>
          </p:cNvPr>
          <p:cNvSpPr txBox="1"/>
          <p:nvPr/>
        </p:nvSpPr>
        <p:spPr>
          <a:xfrm>
            <a:off x="736848" y="4116767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3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6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MATHEMATICAL MODEL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6D89B-AAD3-425E-BBCF-939E5AEE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A0FF93E-6E9F-46C6-9ABD-31BA4C5FC0E3}"/>
                  </a:ext>
                </a:extLst>
              </p:cNvPr>
              <p:cNvSpPr/>
              <p:nvPr/>
            </p:nvSpPr>
            <p:spPr>
              <a:xfrm>
                <a:off x="3863396" y="1779276"/>
                <a:ext cx="5775171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+ 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,    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A0FF93E-6E9F-46C6-9ABD-31BA4C5FC0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96" y="1779276"/>
                <a:ext cx="5775171" cy="6298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05BFCBA-22EA-4AA9-9B23-97B71423CE0B}"/>
                  </a:ext>
                </a:extLst>
              </p:cNvPr>
              <p:cNvSpPr/>
              <p:nvPr/>
            </p:nvSpPr>
            <p:spPr>
              <a:xfrm>
                <a:off x="3865051" y="2501244"/>
                <a:ext cx="3281539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&amp;1, 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≥0 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&amp;0, 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else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05BFCBA-22EA-4AA9-9B23-97B71423CE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051" y="2501244"/>
                <a:ext cx="3281539" cy="710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DAE943-B158-4240-AF53-DFEF65898F61}"/>
                  </a:ext>
                </a:extLst>
              </p:cNvPr>
              <p:cNvSpPr/>
              <p:nvPr/>
            </p:nvSpPr>
            <p:spPr>
              <a:xfrm>
                <a:off x="7353241" y="2498606"/>
                <a:ext cx="3281539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&amp;1, 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≤0 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&amp;0, 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else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DAE943-B158-4240-AF53-DFEF65898F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241" y="2498606"/>
                <a:ext cx="3281539" cy="7101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5205DEB-E50E-4A9A-A250-0C03AFDDEDD3}"/>
                  </a:ext>
                </a:extLst>
              </p:cNvPr>
              <p:cNvSpPr/>
              <p:nvPr/>
            </p:nvSpPr>
            <p:spPr>
              <a:xfrm>
                <a:off x="3863396" y="3429000"/>
                <a:ext cx="794385" cy="372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5205DEB-E50E-4A9A-A250-0C03AFDDED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96" y="3429000"/>
                <a:ext cx="794385" cy="372731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F5BC04F0-FDD0-4BE3-8201-204A5DE2795D}"/>
              </a:ext>
            </a:extLst>
          </p:cNvPr>
          <p:cNvSpPr txBox="1"/>
          <p:nvPr/>
        </p:nvSpPr>
        <p:spPr>
          <a:xfrm>
            <a:off x="155915" y="1895096"/>
            <a:ext cx="3620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Change in length </a:t>
            </a:r>
            <a:r>
              <a:rPr lang="en-US" sz="2000" i="1" dirty="0"/>
              <a:t>u </a:t>
            </a:r>
            <a:r>
              <a:rPr lang="en-US" sz="2000" dirty="0"/>
              <a:t>of filament </a:t>
            </a:r>
            <a:r>
              <a:rPr lang="en-US" sz="2000" i="1" dirty="0"/>
              <a:t>i</a:t>
            </a:r>
            <a:endParaRPr lang="en-GB" sz="2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A56F5D-AEDA-4358-8842-F3B4CFD31278}"/>
              </a:ext>
            </a:extLst>
          </p:cNvPr>
          <p:cNvSpPr txBox="1"/>
          <p:nvPr/>
        </p:nvSpPr>
        <p:spPr>
          <a:xfrm>
            <a:off x="155915" y="2483004"/>
            <a:ext cx="3620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Indicator functions for filament addition</a:t>
            </a:r>
            <a:endParaRPr lang="en-GB" sz="2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E8DDC1-3869-4820-B009-C753A4869A84}"/>
              </a:ext>
            </a:extLst>
          </p:cNvPr>
          <p:cNvSpPr txBox="1"/>
          <p:nvPr/>
        </p:nvSpPr>
        <p:spPr>
          <a:xfrm>
            <a:off x="155915" y="3429000"/>
            <a:ext cx="2412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“Velocities of niches”</a:t>
            </a:r>
            <a:endParaRPr lang="en-GB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527529-623B-4998-9038-9D3EAEA4C8A4}"/>
              </a:ext>
            </a:extLst>
          </p:cNvPr>
          <p:cNvSpPr txBox="1"/>
          <p:nvPr/>
        </p:nvSpPr>
        <p:spPr>
          <a:xfrm>
            <a:off x="301842" y="5859300"/>
            <a:ext cx="2979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Negative feedback models: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1371A31-17CE-4029-8635-28D6E0DEBE8E}"/>
                  </a:ext>
                </a:extLst>
              </p:cNvPr>
              <p:cNvSpPr/>
              <p:nvPr/>
            </p:nvSpPr>
            <p:spPr>
              <a:xfrm>
                <a:off x="3629206" y="5742243"/>
                <a:ext cx="2705035" cy="615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 =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1371A31-17CE-4029-8635-28D6E0DEB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206" y="5742243"/>
                <a:ext cx="2705035" cy="6158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521634A-DAF8-43C5-A286-A74C58DF1D59}"/>
                  </a:ext>
                </a:extLst>
              </p:cNvPr>
              <p:cNvSpPr/>
              <p:nvPr/>
            </p:nvSpPr>
            <p:spPr>
              <a:xfrm>
                <a:off x="2025749" y="4109604"/>
                <a:ext cx="9429403" cy="406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:[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,∞)→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:[0,∞)→{0,1},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:[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,∞)×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:[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,∞)→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521634A-DAF8-43C5-A286-A74C58DF1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749" y="4109604"/>
                <a:ext cx="9429403" cy="406265"/>
              </a:xfrm>
              <a:prstGeom prst="rect">
                <a:avLst/>
              </a:prstGeom>
              <a:blipFill>
                <a:blip r:embed="rId10"/>
                <a:stretch>
                  <a:fillRect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AAEB5559-E467-439D-9E93-98BEB3CFE6C5}"/>
              </a:ext>
            </a:extLst>
          </p:cNvPr>
          <p:cNvSpPr txBox="1"/>
          <p:nvPr/>
        </p:nvSpPr>
        <p:spPr>
          <a:xfrm>
            <a:off x="736848" y="4116767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where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2938339-8BF6-492D-9072-7A39E05AECC0}"/>
              </a:ext>
            </a:extLst>
          </p:cNvPr>
          <p:cNvSpPr txBox="1"/>
          <p:nvPr/>
        </p:nvSpPr>
        <p:spPr>
          <a:xfrm>
            <a:off x="301843" y="4955929"/>
            <a:ext cx="2979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Exponential decay models: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1AF7897-B83F-42E3-A193-9D2E0F604A0D}"/>
                  </a:ext>
                </a:extLst>
              </p:cNvPr>
              <p:cNvSpPr/>
              <p:nvPr/>
            </p:nvSpPr>
            <p:spPr>
              <a:xfrm>
                <a:off x="3629206" y="4955929"/>
                <a:ext cx="2602764" cy="387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 =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begChr m:val="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1AF7897-B83F-42E3-A193-9D2E0F604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206" y="4955929"/>
                <a:ext cx="2602764" cy="387927"/>
              </a:xfrm>
              <a:prstGeom prst="rect">
                <a:avLst/>
              </a:prstGeom>
              <a:blipFill>
                <a:blip r:embed="rId11"/>
                <a:stretch>
                  <a:fillRect t="-85938" r="-14052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898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6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MATHEMATICAL MODEL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6D89B-AAD3-425E-BBCF-939E5AEE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A0FF93E-6E9F-46C6-9ABD-31BA4C5FC0E3}"/>
                  </a:ext>
                </a:extLst>
              </p:cNvPr>
              <p:cNvSpPr/>
              <p:nvPr/>
            </p:nvSpPr>
            <p:spPr>
              <a:xfrm>
                <a:off x="3863396" y="1779276"/>
                <a:ext cx="5775171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+ 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,    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A0FF93E-6E9F-46C6-9ABD-31BA4C5FC0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96" y="1779276"/>
                <a:ext cx="5775171" cy="6298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05BFCBA-22EA-4AA9-9B23-97B71423CE0B}"/>
                  </a:ext>
                </a:extLst>
              </p:cNvPr>
              <p:cNvSpPr/>
              <p:nvPr/>
            </p:nvSpPr>
            <p:spPr>
              <a:xfrm>
                <a:off x="3865051" y="2501244"/>
                <a:ext cx="3281539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&amp;1, 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≥0 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&amp;0, 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else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05BFCBA-22EA-4AA9-9B23-97B71423CE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051" y="2501244"/>
                <a:ext cx="3281539" cy="710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DAE943-B158-4240-AF53-DFEF65898F61}"/>
                  </a:ext>
                </a:extLst>
              </p:cNvPr>
              <p:cNvSpPr/>
              <p:nvPr/>
            </p:nvSpPr>
            <p:spPr>
              <a:xfrm>
                <a:off x="7353241" y="2498606"/>
                <a:ext cx="3281539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&amp;1, 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≤0 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&amp;0, 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else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DAE943-B158-4240-AF53-DFEF65898F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241" y="2498606"/>
                <a:ext cx="3281539" cy="7101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5205DEB-E50E-4A9A-A250-0C03AFDDEDD3}"/>
                  </a:ext>
                </a:extLst>
              </p:cNvPr>
              <p:cNvSpPr/>
              <p:nvPr/>
            </p:nvSpPr>
            <p:spPr>
              <a:xfrm>
                <a:off x="3863396" y="3429000"/>
                <a:ext cx="794385" cy="372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5205DEB-E50E-4A9A-A250-0C03AFDDED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96" y="3429000"/>
                <a:ext cx="794385" cy="372731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F5BC04F0-FDD0-4BE3-8201-204A5DE2795D}"/>
              </a:ext>
            </a:extLst>
          </p:cNvPr>
          <p:cNvSpPr txBox="1"/>
          <p:nvPr/>
        </p:nvSpPr>
        <p:spPr>
          <a:xfrm>
            <a:off x="155915" y="1895096"/>
            <a:ext cx="3620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Change in length </a:t>
            </a:r>
            <a:r>
              <a:rPr lang="en-US" sz="2000" i="1" dirty="0"/>
              <a:t>u </a:t>
            </a:r>
            <a:r>
              <a:rPr lang="en-US" sz="2000" dirty="0"/>
              <a:t>of filament </a:t>
            </a:r>
            <a:r>
              <a:rPr lang="en-US" sz="2000" i="1" dirty="0"/>
              <a:t>i</a:t>
            </a:r>
            <a:endParaRPr lang="en-GB" sz="2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A56F5D-AEDA-4358-8842-F3B4CFD31278}"/>
              </a:ext>
            </a:extLst>
          </p:cNvPr>
          <p:cNvSpPr txBox="1"/>
          <p:nvPr/>
        </p:nvSpPr>
        <p:spPr>
          <a:xfrm>
            <a:off x="155915" y="2483004"/>
            <a:ext cx="3620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Indicator functions for filament addition</a:t>
            </a:r>
            <a:endParaRPr lang="en-GB" sz="2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E8DDC1-3869-4820-B009-C753A4869A84}"/>
              </a:ext>
            </a:extLst>
          </p:cNvPr>
          <p:cNvSpPr txBox="1"/>
          <p:nvPr/>
        </p:nvSpPr>
        <p:spPr>
          <a:xfrm>
            <a:off x="155915" y="3429000"/>
            <a:ext cx="2412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“Velocities of niches”</a:t>
            </a:r>
            <a:endParaRPr lang="en-GB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527529-623B-4998-9038-9D3EAEA4C8A4}"/>
              </a:ext>
            </a:extLst>
          </p:cNvPr>
          <p:cNvSpPr txBox="1"/>
          <p:nvPr/>
        </p:nvSpPr>
        <p:spPr>
          <a:xfrm>
            <a:off x="301842" y="5859300"/>
            <a:ext cx="2979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Negative feedback models: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A988C9B-6917-485D-839E-23B9BE05B235}"/>
                  </a:ext>
                </a:extLst>
              </p:cNvPr>
              <p:cNvSpPr/>
              <p:nvPr/>
            </p:nvSpPr>
            <p:spPr>
              <a:xfrm>
                <a:off x="7446681" y="4721245"/>
                <a:ext cx="1982722" cy="699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</m:num>
                        <m:den>
                          <m:r>
                            <a:rPr lang="en-US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A988C9B-6917-485D-839E-23B9BE05B2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681" y="4721245"/>
                <a:ext cx="1982722" cy="6990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1371A31-17CE-4029-8635-28D6E0DEBE8E}"/>
                  </a:ext>
                </a:extLst>
              </p:cNvPr>
              <p:cNvSpPr/>
              <p:nvPr/>
            </p:nvSpPr>
            <p:spPr>
              <a:xfrm>
                <a:off x="3629206" y="5742243"/>
                <a:ext cx="2705035" cy="615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 =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1371A31-17CE-4029-8635-28D6E0DEB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206" y="5742243"/>
                <a:ext cx="2705035" cy="6158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4ECC9EF-725B-467E-A2CA-A58294366967}"/>
                  </a:ext>
                </a:extLst>
              </p:cNvPr>
              <p:cNvSpPr/>
              <p:nvPr/>
            </p:nvSpPr>
            <p:spPr>
              <a:xfrm>
                <a:off x="7446681" y="5630738"/>
                <a:ext cx="4078744" cy="701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i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</m:sup>
                              </m:sSup>
                              <m:r>
                                <a:rPr lang="en-US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  <m:r>
                                    <a:rPr lang="en-US" i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  <m:r>
                                    <a:rPr lang="en-US" i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4ECC9EF-725B-467E-A2CA-A58294366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681" y="5630738"/>
                <a:ext cx="4078744" cy="7015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7B448909-4AA9-4AF6-A7BD-5364D431E904}"/>
              </a:ext>
            </a:extLst>
          </p:cNvPr>
          <p:cNvSpPr txBox="1"/>
          <p:nvPr/>
        </p:nvSpPr>
        <p:spPr>
          <a:xfrm>
            <a:off x="6455338" y="5279001"/>
            <a:ext cx="736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521634A-DAF8-43C5-A286-A74C58DF1D59}"/>
                  </a:ext>
                </a:extLst>
              </p:cNvPr>
              <p:cNvSpPr/>
              <p:nvPr/>
            </p:nvSpPr>
            <p:spPr>
              <a:xfrm>
                <a:off x="2025749" y="4109604"/>
                <a:ext cx="9429403" cy="406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:[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,∞)→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:[0,∞)→{0,1},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:[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,∞)×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:[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,∞)→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521634A-DAF8-43C5-A286-A74C58DF1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749" y="4109604"/>
                <a:ext cx="9429403" cy="406265"/>
              </a:xfrm>
              <a:prstGeom prst="rect">
                <a:avLst/>
              </a:prstGeom>
              <a:blipFill>
                <a:blip r:embed="rId10"/>
                <a:stretch>
                  <a:fillRect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A2E3129-1123-4E54-AA53-7572518783EF}"/>
                  </a:ext>
                </a:extLst>
              </p:cNvPr>
              <p:cNvSpPr/>
              <p:nvPr/>
            </p:nvSpPr>
            <p:spPr>
              <a:xfrm>
                <a:off x="5101589" y="6421249"/>
                <a:ext cx="3364126" cy="372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&gt;0,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≥0,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&gt;0, 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A2E3129-1123-4E54-AA53-7572518783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589" y="6421249"/>
                <a:ext cx="3364126" cy="372731"/>
              </a:xfrm>
              <a:prstGeom prst="rect">
                <a:avLst/>
              </a:prstGeom>
              <a:blipFill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AAEB5559-E467-439D-9E93-98BEB3CFE6C5}"/>
              </a:ext>
            </a:extLst>
          </p:cNvPr>
          <p:cNvSpPr txBox="1"/>
          <p:nvPr/>
        </p:nvSpPr>
        <p:spPr>
          <a:xfrm>
            <a:off x="736848" y="4116767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where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2938339-8BF6-492D-9072-7A39E05AECC0}"/>
              </a:ext>
            </a:extLst>
          </p:cNvPr>
          <p:cNvSpPr txBox="1"/>
          <p:nvPr/>
        </p:nvSpPr>
        <p:spPr>
          <a:xfrm>
            <a:off x="301843" y="4955929"/>
            <a:ext cx="2979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Exponential decay models: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1AF7897-B83F-42E3-A193-9D2E0F604A0D}"/>
                  </a:ext>
                </a:extLst>
              </p:cNvPr>
              <p:cNvSpPr/>
              <p:nvPr/>
            </p:nvSpPr>
            <p:spPr>
              <a:xfrm>
                <a:off x="3629206" y="4955929"/>
                <a:ext cx="2602764" cy="387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 =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begChr m:val="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1AF7897-B83F-42E3-A193-9D2E0F604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206" y="4955929"/>
                <a:ext cx="2602764" cy="387927"/>
              </a:xfrm>
              <a:prstGeom prst="rect">
                <a:avLst/>
              </a:prstGeom>
              <a:blipFill>
                <a:blip r:embed="rId12"/>
                <a:stretch>
                  <a:fillRect t="-85938" r="-14052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:a16="http://schemas.microsoft.com/office/drawing/2014/main" id="{CAD27C85-7369-4C55-98F0-E486F07D86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1951" y="5386087"/>
            <a:ext cx="2752295" cy="134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5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6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MATHEMATICAL MODEL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6D89B-AAD3-425E-BBCF-939E5AEE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A0FF93E-6E9F-46C6-9ABD-31BA4C5FC0E3}"/>
                  </a:ext>
                </a:extLst>
              </p:cNvPr>
              <p:cNvSpPr/>
              <p:nvPr/>
            </p:nvSpPr>
            <p:spPr>
              <a:xfrm>
                <a:off x="3863396" y="1779276"/>
                <a:ext cx="5826852" cy="679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+ 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,    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A0FF93E-6E9F-46C6-9ABD-31BA4C5FC0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96" y="1779276"/>
                <a:ext cx="5826852" cy="6790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05BFCBA-22EA-4AA9-9B23-97B71423CE0B}"/>
                  </a:ext>
                </a:extLst>
              </p:cNvPr>
              <p:cNvSpPr/>
              <p:nvPr/>
            </p:nvSpPr>
            <p:spPr>
              <a:xfrm>
                <a:off x="3865051" y="2501244"/>
                <a:ext cx="3281539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&amp;1, 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≥0 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&amp;0, 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else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05BFCBA-22EA-4AA9-9B23-97B71423CE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051" y="2501244"/>
                <a:ext cx="3281539" cy="710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DAE943-B158-4240-AF53-DFEF65898F61}"/>
                  </a:ext>
                </a:extLst>
              </p:cNvPr>
              <p:cNvSpPr/>
              <p:nvPr/>
            </p:nvSpPr>
            <p:spPr>
              <a:xfrm>
                <a:off x="7353241" y="2498606"/>
                <a:ext cx="3281539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&amp;1, 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≤0 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&amp;0, 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else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DAE943-B158-4240-AF53-DFEF65898F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241" y="2498606"/>
                <a:ext cx="3281539" cy="7101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F5BC04F0-FDD0-4BE3-8201-204A5DE2795D}"/>
              </a:ext>
            </a:extLst>
          </p:cNvPr>
          <p:cNvSpPr txBox="1"/>
          <p:nvPr/>
        </p:nvSpPr>
        <p:spPr>
          <a:xfrm>
            <a:off x="155915" y="1895096"/>
            <a:ext cx="3620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Change in length </a:t>
            </a:r>
            <a:r>
              <a:rPr lang="en-US" sz="2000" i="1" dirty="0"/>
              <a:t>u </a:t>
            </a:r>
            <a:r>
              <a:rPr lang="en-US" sz="2000" dirty="0"/>
              <a:t>of filament </a:t>
            </a:r>
            <a:r>
              <a:rPr lang="en-US" sz="2000" i="1" dirty="0"/>
              <a:t>i</a:t>
            </a:r>
            <a:endParaRPr lang="en-GB" sz="2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A56F5D-AEDA-4358-8842-F3B4CFD31278}"/>
              </a:ext>
            </a:extLst>
          </p:cNvPr>
          <p:cNvSpPr txBox="1"/>
          <p:nvPr/>
        </p:nvSpPr>
        <p:spPr>
          <a:xfrm>
            <a:off x="155915" y="2483004"/>
            <a:ext cx="3620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Indicator functions for filament addition</a:t>
            </a:r>
            <a:endParaRPr lang="en-GB" sz="2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E8DDC1-3869-4820-B009-C753A4869A84}"/>
              </a:ext>
            </a:extLst>
          </p:cNvPr>
          <p:cNvSpPr txBox="1"/>
          <p:nvPr/>
        </p:nvSpPr>
        <p:spPr>
          <a:xfrm>
            <a:off x="155915" y="3429000"/>
            <a:ext cx="2412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“Velocities of niches”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521634A-DAF8-43C5-A286-A74C58DF1D59}"/>
                  </a:ext>
                </a:extLst>
              </p:cNvPr>
              <p:cNvSpPr/>
              <p:nvPr/>
            </p:nvSpPr>
            <p:spPr>
              <a:xfrm>
                <a:off x="1844026" y="5524397"/>
                <a:ext cx="189518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:[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,∞)→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521634A-DAF8-43C5-A286-A74C58DF1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026" y="5524397"/>
                <a:ext cx="1895183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5AD950-9619-40C6-8F6B-B017AC7EBFC5}"/>
              </a:ext>
            </a:extLst>
          </p:cNvPr>
          <p:cNvCxnSpPr>
            <a:cxnSpLocks/>
          </p:cNvCxnSpPr>
          <p:nvPr/>
        </p:nvCxnSpPr>
        <p:spPr>
          <a:xfrm flipV="1">
            <a:off x="3208822" y="5562786"/>
            <a:ext cx="378717" cy="29255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E8C1D5A-5EF2-4273-8A5B-7068D54867EE}"/>
                  </a:ext>
                </a:extLst>
              </p:cNvPr>
              <p:cNvSpPr txBox="1"/>
              <p:nvPr/>
            </p:nvSpPr>
            <p:spPr>
              <a:xfrm>
                <a:off x="3099610" y="5267946"/>
                <a:ext cx="6395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[0,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E8C1D5A-5EF2-4273-8A5B-7068D5486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610" y="5267946"/>
                <a:ext cx="639599" cy="276999"/>
              </a:xfrm>
              <a:prstGeom prst="rect">
                <a:avLst/>
              </a:prstGeom>
              <a:blipFill>
                <a:blip r:embed="rId6"/>
                <a:stretch>
                  <a:fillRect l="-12381" t="-2174" r="-13333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C6FEE869-7CFA-4D54-83DB-A0D548EF9A78}"/>
              </a:ext>
            </a:extLst>
          </p:cNvPr>
          <p:cNvSpPr txBox="1"/>
          <p:nvPr/>
        </p:nvSpPr>
        <p:spPr>
          <a:xfrm>
            <a:off x="474785" y="5572175"/>
            <a:ext cx="1935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Positivity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Existence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Uniqueness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Regularity</a:t>
            </a:r>
          </a:p>
        </p:txBody>
      </p:sp>
      <p:pic>
        <p:nvPicPr>
          <p:cNvPr id="44" name="Picture 43" descr="A close up of a map&#10;&#10;Description automatically generated">
            <a:extLst>
              <a:ext uri="{FF2B5EF4-FFF2-40B4-BE49-F238E27FC236}">
                <a16:creationId xmlns:a16="http://schemas.microsoft.com/office/drawing/2014/main" id="{BA5F59F2-FAD7-4082-8C47-2C04BA90FE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316" y="3282412"/>
            <a:ext cx="4642340" cy="3481754"/>
          </a:xfrm>
          <a:prstGeom prst="rect">
            <a:avLst/>
          </a:prstGeom>
        </p:spPr>
      </p:pic>
      <p:pic>
        <p:nvPicPr>
          <p:cNvPr id="47" name="Picture 4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0835AA-E1F1-4409-BBC4-381B9E9FF8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69" y="4070554"/>
            <a:ext cx="3283587" cy="2462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9766548-3CB2-441A-B4EF-35A66450ADCF}"/>
                  </a:ext>
                </a:extLst>
              </p:cNvPr>
              <p:cNvSpPr txBox="1"/>
              <p:nvPr/>
            </p:nvSpPr>
            <p:spPr>
              <a:xfrm>
                <a:off x="259303" y="4291227"/>
                <a:ext cx="3413499" cy="911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0,  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1+2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rad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9766548-3CB2-441A-B4EF-35A66450A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03" y="4291227"/>
                <a:ext cx="3413499" cy="9117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BCBB8035-7B12-4FD5-9748-A940D7AA6D47}"/>
              </a:ext>
            </a:extLst>
          </p:cNvPr>
          <p:cNvSpPr txBox="1"/>
          <p:nvPr/>
        </p:nvSpPr>
        <p:spPr>
          <a:xfrm>
            <a:off x="1316487" y="3867165"/>
            <a:ext cx="1055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71DE337-DF3E-47BA-8A00-53255CCA3CD9}"/>
                  </a:ext>
                </a:extLst>
              </p:cNvPr>
              <p:cNvSpPr txBox="1"/>
              <p:nvPr/>
            </p:nvSpPr>
            <p:spPr>
              <a:xfrm>
                <a:off x="5632663" y="5709063"/>
                <a:ext cx="1144159" cy="3937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±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±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71DE337-DF3E-47BA-8A00-53255CCA3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663" y="5709063"/>
                <a:ext cx="1144159" cy="393762"/>
              </a:xfrm>
              <a:prstGeom prst="rect">
                <a:avLst/>
              </a:prstGeom>
              <a:blipFill>
                <a:blip r:embed="rId10"/>
                <a:stretch>
                  <a:fillRect l="-4255" t="-3125" r="-1064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BE3D86B-0997-49AB-81D3-93C0EF35E9C3}"/>
                  </a:ext>
                </a:extLst>
              </p:cNvPr>
              <p:cNvSpPr/>
              <p:nvPr/>
            </p:nvSpPr>
            <p:spPr>
              <a:xfrm>
                <a:off x="3861324" y="3241279"/>
                <a:ext cx="1982722" cy="699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 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BE3D86B-0997-49AB-81D3-93C0EF35E9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324" y="3241279"/>
                <a:ext cx="1982722" cy="6990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27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  <p:bldP spid="49" grpId="0"/>
      <p:bldP spid="50" grpId="0"/>
      <p:bldP spid="5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6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LINEAR-GROWTH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A463352-93BF-4D53-8CC1-6D8847EB6680}"/>
                  </a:ext>
                </a:extLst>
              </p:cNvPr>
              <p:cNvSpPr/>
              <p:nvPr/>
            </p:nvSpPr>
            <p:spPr>
              <a:xfrm>
                <a:off x="5955253" y="1820392"/>
                <a:ext cx="5640390" cy="372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&gt;0,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&gt;0,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A463352-93BF-4D53-8CC1-6D8847EB66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253" y="1820392"/>
                <a:ext cx="5640390" cy="372731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 descr="A picture containing music&#10;&#10;Description automatically generated">
            <a:extLst>
              <a:ext uri="{FF2B5EF4-FFF2-40B4-BE49-F238E27FC236}">
                <a16:creationId xmlns:a16="http://schemas.microsoft.com/office/drawing/2014/main" id="{868AC439-91AD-4A5F-A38D-600125F09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57" y="2497999"/>
            <a:ext cx="10714286" cy="39333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6D89B-AAD3-425E-BBCF-939E5AEE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36</a:t>
            </a:fld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AB3000E-0C49-4D3A-BF58-AFA52B75FEC6}"/>
              </a:ext>
            </a:extLst>
          </p:cNvPr>
          <p:cNvCxnSpPr/>
          <p:nvPr/>
        </p:nvCxnSpPr>
        <p:spPr>
          <a:xfrm flipV="1">
            <a:off x="1060883" y="3263153"/>
            <a:ext cx="0" cy="2339788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1E505AF-07C5-45AD-A4B9-A7AC7F546392}"/>
              </a:ext>
            </a:extLst>
          </p:cNvPr>
          <p:cNvCxnSpPr/>
          <p:nvPr/>
        </p:nvCxnSpPr>
        <p:spPr>
          <a:xfrm>
            <a:off x="3163149" y="6499410"/>
            <a:ext cx="2849547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3A12FE2-BAD1-4E84-AAF2-A81070CEE2A6}"/>
              </a:ext>
            </a:extLst>
          </p:cNvPr>
          <p:cNvSpPr txBox="1"/>
          <p:nvPr/>
        </p:nvSpPr>
        <p:spPr>
          <a:xfrm rot="16200000">
            <a:off x="-91145" y="4127357"/>
            <a:ext cx="1766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Constant growth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2EB8F7-8793-4AEF-A83A-039ECFEC5E5C}"/>
              </a:ext>
            </a:extLst>
          </p:cNvPr>
          <p:cNvSpPr txBox="1"/>
          <p:nvPr/>
        </p:nvSpPr>
        <p:spPr>
          <a:xfrm>
            <a:off x="3705994" y="6488668"/>
            <a:ext cx="189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Constant addition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13B1F82-F845-4AEF-8380-5F5C2C10332E}"/>
                  </a:ext>
                </a:extLst>
              </p:cNvPr>
              <p:cNvSpPr/>
              <p:nvPr/>
            </p:nvSpPr>
            <p:spPr>
              <a:xfrm>
                <a:off x="3523099" y="1646523"/>
                <a:ext cx="1982722" cy="699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 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13B1F82-F845-4AEF-8380-5F5C2C1033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099" y="1646523"/>
                <a:ext cx="1982722" cy="699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0B6CF60-2039-4F34-A34C-D477AA2BE42C}"/>
                  </a:ext>
                </a:extLst>
              </p:cNvPr>
              <p:cNvSpPr/>
              <p:nvPr/>
            </p:nvSpPr>
            <p:spPr>
              <a:xfrm>
                <a:off x="565612" y="1698820"/>
                <a:ext cx="2705035" cy="615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)) 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0B6CF60-2039-4F34-A34C-D477AA2BE4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12" y="1698820"/>
                <a:ext cx="2705035" cy="6158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6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6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ALTERNATIVE ELONGATION-GENERATION DECAY MODEL (AEGD)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A463352-93BF-4D53-8CC1-6D8847EB6680}"/>
                  </a:ext>
                </a:extLst>
              </p:cNvPr>
              <p:cNvSpPr/>
              <p:nvPr/>
            </p:nvSpPr>
            <p:spPr>
              <a:xfrm>
                <a:off x="6136512" y="1852103"/>
                <a:ext cx="5640390" cy="372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&gt;0,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&gt;0,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A463352-93BF-4D53-8CC1-6D8847EB66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512" y="1852103"/>
                <a:ext cx="5640390" cy="372731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868AC439-91AD-4A5F-A38D-600125F09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857" y="2497999"/>
            <a:ext cx="10714286" cy="39333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6D89B-AAD3-425E-BBCF-939E5AEE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37</a:t>
            </a:fld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7642BCC-2235-43F4-BCA5-1F4F7D444681}"/>
              </a:ext>
            </a:extLst>
          </p:cNvPr>
          <p:cNvCxnSpPr/>
          <p:nvPr/>
        </p:nvCxnSpPr>
        <p:spPr>
          <a:xfrm flipV="1">
            <a:off x="1060883" y="3263153"/>
            <a:ext cx="0" cy="2339788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8472BC9-5F77-41A2-99B3-64BBC5E1F728}"/>
              </a:ext>
            </a:extLst>
          </p:cNvPr>
          <p:cNvCxnSpPr/>
          <p:nvPr/>
        </p:nvCxnSpPr>
        <p:spPr>
          <a:xfrm>
            <a:off x="3163149" y="6499410"/>
            <a:ext cx="2849547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BF7F7A7-BE4F-4577-9CAA-EB335CDD82C0}"/>
                  </a:ext>
                </a:extLst>
              </p:cNvPr>
              <p:cNvSpPr/>
              <p:nvPr/>
            </p:nvSpPr>
            <p:spPr>
              <a:xfrm>
                <a:off x="3705994" y="1688950"/>
                <a:ext cx="1982722" cy="699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 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BF7F7A7-BE4F-4577-9CAA-EB335CDD8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994" y="1688950"/>
                <a:ext cx="1982722" cy="6990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DF0C23E-9534-4213-9CE2-406A80A3C6B7}"/>
                  </a:ext>
                </a:extLst>
              </p:cNvPr>
              <p:cNvSpPr/>
              <p:nvPr/>
            </p:nvSpPr>
            <p:spPr>
              <a:xfrm>
                <a:off x="415098" y="1730532"/>
                <a:ext cx="2705035" cy="615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)) 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DF0C23E-9534-4213-9CE2-406A80A3C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98" y="1730532"/>
                <a:ext cx="2705035" cy="6158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8B721777-0E73-4FAF-8A01-BC103A81BE57}"/>
              </a:ext>
            </a:extLst>
          </p:cNvPr>
          <p:cNvSpPr txBox="1"/>
          <p:nvPr/>
        </p:nvSpPr>
        <p:spPr>
          <a:xfrm rot="16200000">
            <a:off x="-1263108" y="4362854"/>
            <a:ext cx="410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Decaying growth with length of filaments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B1975B-6850-4F0A-8105-6EEF7ED46D71}"/>
              </a:ext>
            </a:extLst>
          </p:cNvPr>
          <p:cNvSpPr txBox="1"/>
          <p:nvPr/>
        </p:nvSpPr>
        <p:spPr>
          <a:xfrm>
            <a:off x="2976285" y="6471890"/>
            <a:ext cx="326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Decaying addition with </a:t>
            </a:r>
            <a:r>
              <a:rPr lang="en-US" dirty="0">
                <a:solidFill>
                  <a:srgbClr val="C00000"/>
                </a:solidFill>
              </a:rPr>
              <a:t>time/age </a:t>
            </a:r>
          </a:p>
        </p:txBody>
      </p:sp>
    </p:spTree>
    <p:extLst>
      <p:ext uri="{BB962C8B-B14F-4D97-AF65-F5344CB8AC3E}">
        <p14:creationId xmlns:p14="http://schemas.microsoft.com/office/powerpoint/2010/main" val="282442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68AC439-91AD-4A5F-A38D-600125F09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208" y="1544083"/>
            <a:ext cx="10461588" cy="58111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6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-1" y="830631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SPACE-DEPENDENT ELONGATION-GENERATION-DECAY MODEL (SAEGD)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A463352-93BF-4D53-8CC1-6D8847EB6680}"/>
                  </a:ext>
                </a:extLst>
              </p:cNvPr>
              <p:cNvSpPr/>
              <p:nvPr/>
            </p:nvSpPr>
            <p:spPr>
              <a:xfrm>
                <a:off x="8153614" y="1755950"/>
                <a:ext cx="3443011" cy="649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&gt;0,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&gt;0,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&gt;0,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A463352-93BF-4D53-8CC1-6D8847EB66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614" y="1755950"/>
                <a:ext cx="3443011" cy="6497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6D89B-AAD3-425E-BBCF-939E5AEE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38</a:t>
            </a:fld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7642BCC-2235-43F4-BCA5-1F4F7D444681}"/>
              </a:ext>
            </a:extLst>
          </p:cNvPr>
          <p:cNvCxnSpPr/>
          <p:nvPr/>
        </p:nvCxnSpPr>
        <p:spPr>
          <a:xfrm flipV="1">
            <a:off x="1060883" y="3263153"/>
            <a:ext cx="0" cy="2339788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8472BC9-5F77-41A2-99B3-64BBC5E1F728}"/>
              </a:ext>
            </a:extLst>
          </p:cNvPr>
          <p:cNvCxnSpPr/>
          <p:nvPr/>
        </p:nvCxnSpPr>
        <p:spPr>
          <a:xfrm>
            <a:off x="3163149" y="6499410"/>
            <a:ext cx="2849547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0956093-639B-4AAB-B83F-ED33E569FB0E}"/>
              </a:ext>
            </a:extLst>
          </p:cNvPr>
          <p:cNvSpPr txBox="1"/>
          <p:nvPr/>
        </p:nvSpPr>
        <p:spPr>
          <a:xfrm rot="16200000">
            <a:off x="-1263108" y="4362854"/>
            <a:ext cx="410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Decaying growth with length of filaments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D6FB4C-DCB2-4933-8710-28D88DA7E112}"/>
              </a:ext>
            </a:extLst>
          </p:cNvPr>
          <p:cNvSpPr txBox="1"/>
          <p:nvPr/>
        </p:nvSpPr>
        <p:spPr>
          <a:xfrm>
            <a:off x="2526069" y="6497055"/>
            <a:ext cx="508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Decaying addition with </a:t>
            </a:r>
            <a:r>
              <a:rPr lang="en-US" dirty="0">
                <a:solidFill>
                  <a:srgbClr val="C00000"/>
                </a:solidFill>
              </a:rPr>
              <a:t>total number of filaments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DF0C23E-9534-4213-9CE2-406A80A3C6B7}"/>
                  </a:ext>
                </a:extLst>
              </p:cNvPr>
              <p:cNvSpPr/>
              <p:nvPr/>
            </p:nvSpPr>
            <p:spPr>
              <a:xfrm>
                <a:off x="271661" y="1730532"/>
                <a:ext cx="2705035" cy="615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)) 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DF0C23E-9534-4213-9CE2-406A80A3C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61" y="1730532"/>
                <a:ext cx="2705035" cy="6158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1C1D806-971B-439A-A785-414044A61F0F}"/>
                  </a:ext>
                </a:extLst>
              </p:cNvPr>
              <p:cNvSpPr/>
              <p:nvPr/>
            </p:nvSpPr>
            <p:spPr>
              <a:xfrm>
                <a:off x="3644816" y="1687698"/>
                <a:ext cx="4078744" cy="701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i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</m:sup>
                              </m:sSup>
                              <m:r>
                                <a:rPr lang="en-US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  <m:r>
                                    <a:rPr lang="en-US" i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  <m:r>
                                    <a:rPr lang="en-US" i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1C1D806-971B-439A-A785-414044A61F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816" y="1687698"/>
                <a:ext cx="4078744" cy="7015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9BF3CE0-EC6A-4DB1-B170-3021DD801CAC}"/>
              </a:ext>
            </a:extLst>
          </p:cNvPr>
          <p:cNvSpPr txBox="1"/>
          <p:nvPr/>
        </p:nvSpPr>
        <p:spPr>
          <a:xfrm>
            <a:off x="8680056" y="2661310"/>
            <a:ext cx="2619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AICc</a:t>
            </a:r>
            <a:r>
              <a:rPr lang="en-US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= 245.13</a:t>
            </a:r>
          </a:p>
        </p:txBody>
      </p:sp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F7025F45-FE7F-48CE-89D5-D8B2C1DB29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721" y="4433047"/>
            <a:ext cx="3951307" cy="222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4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6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6D89B-AAD3-425E-BBCF-939E5AEE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39</a:t>
            </a:fld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3FB27CC-8321-4911-AC18-6283BE14DC67}"/>
              </a:ext>
            </a:extLst>
          </p:cNvPr>
          <p:cNvGrpSpPr/>
          <p:nvPr/>
        </p:nvGrpSpPr>
        <p:grpSpPr>
          <a:xfrm>
            <a:off x="-446928" y="1585232"/>
            <a:ext cx="7692385" cy="5833234"/>
            <a:chOff x="-446928" y="1585232"/>
            <a:chExt cx="7692385" cy="5833234"/>
          </a:xfrm>
        </p:grpSpPr>
        <p:pic>
          <p:nvPicPr>
            <p:cNvPr id="37" name="Picture 3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40A9B4A-88BB-4ECD-8C9E-E954DEAC4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6927" y="3195782"/>
              <a:ext cx="7601912" cy="4222684"/>
            </a:xfrm>
            <a:prstGeom prst="rect">
              <a:avLst/>
            </a:prstGeom>
          </p:spPr>
        </p:pic>
        <p:pic>
          <p:nvPicPr>
            <p:cNvPr id="35" name="Picture 3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03C6583-1F4E-45B3-AC16-4DAAAF3BD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6928" y="1585232"/>
              <a:ext cx="7692385" cy="2823959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5434D4-C5D5-4EA9-90F3-BA4E004B2C22}"/>
                </a:ext>
              </a:extLst>
            </p:cNvPr>
            <p:cNvSpPr/>
            <p:nvPr/>
          </p:nvSpPr>
          <p:spPr>
            <a:xfrm>
              <a:off x="378691" y="1618790"/>
              <a:ext cx="6240352" cy="4216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38C943D-E78C-4ED4-B900-6D9E098D8F4D}"/>
                </a:ext>
              </a:extLst>
            </p:cNvPr>
            <p:cNvSpPr/>
            <p:nvPr/>
          </p:nvSpPr>
          <p:spPr>
            <a:xfrm>
              <a:off x="743785" y="4038775"/>
              <a:ext cx="6098190" cy="3704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6042B67-2962-4A5E-A6DE-A15401CA5418}"/>
              </a:ext>
            </a:extLst>
          </p:cNvPr>
          <p:cNvSpPr txBox="1"/>
          <p:nvPr/>
        </p:nvSpPr>
        <p:spPr>
          <a:xfrm>
            <a:off x="2280058" y="1605815"/>
            <a:ext cx="1454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AEGD: F5R4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5BF48A6-51AD-4901-A657-EEAF9AD72FA8}"/>
              </a:ext>
            </a:extLst>
          </p:cNvPr>
          <p:cNvSpPr txBox="1"/>
          <p:nvPr/>
        </p:nvSpPr>
        <p:spPr>
          <a:xfrm>
            <a:off x="2188810" y="4078759"/>
            <a:ext cx="163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SAEGD: F5R4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74C798-0F90-4F70-860A-BE8C488AFFB0}"/>
              </a:ext>
            </a:extLst>
          </p:cNvPr>
          <p:cNvSpPr/>
          <p:nvPr/>
        </p:nvSpPr>
        <p:spPr>
          <a:xfrm>
            <a:off x="6158605" y="1584665"/>
            <a:ext cx="5882352" cy="421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9DA3C65-B7BF-48FD-8CC3-85593EC35E5E}"/>
              </a:ext>
            </a:extLst>
          </p:cNvPr>
          <p:cNvGrpSpPr/>
          <p:nvPr/>
        </p:nvGrpSpPr>
        <p:grpSpPr>
          <a:xfrm>
            <a:off x="5154598" y="1578194"/>
            <a:ext cx="7620569" cy="5292177"/>
            <a:chOff x="5154598" y="1578194"/>
            <a:chExt cx="7620569" cy="529217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8A45F8F-64F7-4130-8538-E41C24906867}"/>
                </a:ext>
              </a:extLst>
            </p:cNvPr>
            <p:cNvGrpSpPr/>
            <p:nvPr/>
          </p:nvGrpSpPr>
          <p:grpSpPr>
            <a:xfrm>
              <a:off x="5154598" y="1578194"/>
              <a:ext cx="7620569" cy="5292177"/>
              <a:chOff x="5154598" y="1578194"/>
              <a:chExt cx="7620569" cy="5292177"/>
            </a:xfrm>
          </p:grpSpPr>
          <p:pic>
            <p:nvPicPr>
              <p:cNvPr id="33" name="Picture 32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7DA498B8-3CF5-415C-8CFA-D558C043CE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4598" y="4079969"/>
                <a:ext cx="7603303" cy="2790402"/>
              </a:xfrm>
              <a:prstGeom prst="rect">
                <a:avLst/>
              </a:prstGeom>
            </p:spPr>
          </p:pic>
          <p:pic>
            <p:nvPicPr>
              <p:cNvPr id="27" name="Picture 26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F7B125E4-3044-497B-969B-90931F311E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74191" y="1618790"/>
                <a:ext cx="7600976" cy="2790402"/>
              </a:xfrm>
              <a:prstGeom prst="rect">
                <a:avLst/>
              </a:prstGeom>
            </p:spPr>
          </p:pic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25719C-7376-4AEA-B3B1-7608D53E1F0C}"/>
                  </a:ext>
                </a:extLst>
              </p:cNvPr>
              <p:cNvSpPr/>
              <p:nvPr/>
            </p:nvSpPr>
            <p:spPr>
              <a:xfrm>
                <a:off x="6932447" y="4083699"/>
                <a:ext cx="5067015" cy="3837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43A2686-2770-4842-900C-4B4BBABDF8C5}"/>
                  </a:ext>
                </a:extLst>
              </p:cNvPr>
              <p:cNvSpPr/>
              <p:nvPr/>
            </p:nvSpPr>
            <p:spPr>
              <a:xfrm>
                <a:off x="6007919" y="1578194"/>
                <a:ext cx="6033038" cy="4216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0C0C9FD-7563-478F-9468-5B72C5327699}"/>
                </a:ext>
              </a:extLst>
            </p:cNvPr>
            <p:cNvSpPr txBox="1"/>
            <p:nvPr/>
          </p:nvSpPr>
          <p:spPr>
            <a:xfrm>
              <a:off x="8457065" y="1610044"/>
              <a:ext cx="14548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AEGD: F7R2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845D1A3-7931-44CE-83FE-F4A6A6E721F6}"/>
                </a:ext>
              </a:extLst>
            </p:cNvPr>
            <p:cNvSpPr txBox="1"/>
            <p:nvPr/>
          </p:nvSpPr>
          <p:spPr>
            <a:xfrm>
              <a:off x="8344829" y="4075527"/>
              <a:ext cx="16373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SAEGD: F7R2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937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27762AD-893C-42B2-A8C1-5CB949FD9372}"/>
              </a:ext>
            </a:extLst>
          </p:cNvPr>
          <p:cNvSpPr/>
          <p:nvPr/>
        </p:nvSpPr>
        <p:spPr>
          <a:xfrm>
            <a:off x="0" y="1500319"/>
            <a:ext cx="12191996" cy="53576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1" y="115409"/>
            <a:ext cx="139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0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PROJECT DETAILS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930A33F-6C9F-4207-B159-6D4FD4206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33" y="2155811"/>
            <a:ext cx="4994333" cy="2406399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262DDE8-6218-4045-BA3D-746DB1F2C726}"/>
              </a:ext>
            </a:extLst>
          </p:cNvPr>
          <p:cNvSpPr txBox="1"/>
          <p:nvPr/>
        </p:nvSpPr>
        <p:spPr>
          <a:xfrm>
            <a:off x="182563" y="3666683"/>
            <a:ext cx="3091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Stochastic approach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D8AE4D-4789-4018-B356-38238F104C26}"/>
              </a:ext>
            </a:extLst>
          </p:cNvPr>
          <p:cNvSpPr txBox="1"/>
          <p:nvPr/>
        </p:nvSpPr>
        <p:spPr>
          <a:xfrm>
            <a:off x="8917618" y="3666682"/>
            <a:ext cx="3091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Deterministic approach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8DF0BF-214F-4EFA-8CF6-6BFC24435E0C}"/>
              </a:ext>
            </a:extLst>
          </p:cNvPr>
          <p:cNvSpPr txBox="1"/>
          <p:nvPr/>
        </p:nvSpPr>
        <p:spPr>
          <a:xfrm>
            <a:off x="301843" y="4687410"/>
            <a:ext cx="53709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How many stem cells are needed to build and maintain an organ?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kind of heterogeneities exist among these stem cells?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0CAEEA-A8CE-4D09-882C-22F06BAED435}"/>
              </a:ext>
            </a:extLst>
          </p:cNvPr>
          <p:cNvSpPr txBox="1"/>
          <p:nvPr/>
        </p:nvSpPr>
        <p:spPr>
          <a:xfrm>
            <a:off x="6519173" y="4625266"/>
            <a:ext cx="54217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relations between different stem cells exist that give the organ its shape?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other factors influence the proliferation of these stem cells?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AA37BB-C43B-4D62-A3BC-CCDC353CB256}"/>
              </a:ext>
            </a:extLst>
          </p:cNvPr>
          <p:cNvSpPr txBox="1"/>
          <p:nvPr/>
        </p:nvSpPr>
        <p:spPr>
          <a:xfrm>
            <a:off x="2300794" y="1645448"/>
            <a:ext cx="759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Two approaches to understand development of the fish gill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4E7D45D-FDC1-4C76-99A6-78B415FF33D8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1728473" y="2334827"/>
            <a:ext cx="1012139" cy="133185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041AC95-684D-41DC-9E14-0C4D694E3A59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9479502" y="2470989"/>
            <a:ext cx="984026" cy="119569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lide Number Placeholder 51">
            <a:extLst>
              <a:ext uri="{FF2B5EF4-FFF2-40B4-BE49-F238E27FC236}">
                <a16:creationId xmlns:a16="http://schemas.microsoft.com/office/drawing/2014/main" id="{3A6629A6-E7AD-4464-850B-315E3242A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8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6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6D89B-AAD3-425E-BBCF-939E5AEE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40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52A6D6-C62A-4036-9405-4C25B1F7DAAA}"/>
              </a:ext>
            </a:extLst>
          </p:cNvPr>
          <p:cNvSpPr txBox="1"/>
          <p:nvPr/>
        </p:nvSpPr>
        <p:spPr>
          <a:xfrm>
            <a:off x="1022276" y="1547308"/>
            <a:ext cx="10273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Decay in proliferation of both fil. generating- and fil. elongating-stem cells (AEGD model)</a:t>
            </a: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78692FAB-E5AE-45E5-808A-F2AF096C9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97" y="3596480"/>
            <a:ext cx="8887007" cy="32615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537540D-104E-45A1-B40E-A31A26E9D097}"/>
                  </a:ext>
                </a:extLst>
              </p:cNvPr>
              <p:cNvSpPr/>
              <p:nvPr/>
            </p:nvSpPr>
            <p:spPr>
              <a:xfrm>
                <a:off x="2334554" y="1981541"/>
                <a:ext cx="240166" cy="566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537540D-104E-45A1-B40E-A31A26E9D0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554" y="1981541"/>
                <a:ext cx="240166" cy="5666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4A28075-E3D9-47AB-ABEC-EB2AB35CABB2}"/>
                  </a:ext>
                </a:extLst>
              </p:cNvPr>
              <p:cNvSpPr/>
              <p:nvPr/>
            </p:nvSpPr>
            <p:spPr>
              <a:xfrm>
                <a:off x="2334554" y="2575548"/>
                <a:ext cx="1359990" cy="685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4A28075-E3D9-47AB-ABEC-EB2AB35CAB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554" y="2575548"/>
                <a:ext cx="1359990" cy="6859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A99BE55-9438-4DAB-9E6B-C246D085B0BA}"/>
                  </a:ext>
                </a:extLst>
              </p:cNvPr>
              <p:cNvSpPr/>
              <p:nvPr/>
            </p:nvSpPr>
            <p:spPr>
              <a:xfrm>
                <a:off x="2334554" y="3352960"/>
                <a:ext cx="326705" cy="372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A99BE55-9438-4DAB-9E6B-C246D085B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554" y="3352960"/>
                <a:ext cx="326705" cy="372731"/>
              </a:xfrm>
              <a:prstGeom prst="rect">
                <a:avLst/>
              </a:prstGeom>
              <a:blipFill>
                <a:blip r:embed="rId5"/>
                <a:stretch>
                  <a:fillRect l="-5556" r="-31481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4FCE8D78-4ABA-4608-A3A5-B28F691A2AE7}"/>
              </a:ext>
            </a:extLst>
          </p:cNvPr>
          <p:cNvSpPr txBox="1"/>
          <p:nvPr/>
        </p:nvSpPr>
        <p:spPr>
          <a:xfrm>
            <a:off x="3905131" y="2030876"/>
            <a:ext cx="5765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Indication of approximate length of oldest filament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Measure of the symmetry around oldest filament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Control on the curvature of the half-arches</a:t>
            </a:r>
          </a:p>
        </p:txBody>
      </p:sp>
    </p:spTree>
    <p:extLst>
      <p:ext uri="{BB962C8B-B14F-4D97-AF65-F5344CB8AC3E}">
        <p14:creationId xmlns:p14="http://schemas.microsoft.com/office/powerpoint/2010/main" val="38568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6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CONCLUDING REMARKS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6D89B-AAD3-425E-BBCF-939E5AEE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41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3AB67-19B4-4695-8090-7A7A0E1AD646}"/>
              </a:ext>
            </a:extLst>
          </p:cNvPr>
          <p:cNvSpPr txBox="1"/>
          <p:nvPr/>
        </p:nvSpPr>
        <p:spPr>
          <a:xfrm>
            <a:off x="615135" y="1627632"/>
            <a:ext cx="5034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Few functionally heterogeneous stem cells in peripheral niches are needed for building the organ – activation/quiescence phases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1B6AC96-CCE5-4588-9815-371A892F2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5821" y="3747897"/>
            <a:ext cx="6510597" cy="239011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F881BE7-53C4-4EEE-924A-1588A049B8EE}"/>
              </a:ext>
            </a:extLst>
          </p:cNvPr>
          <p:cNvSpPr txBox="1"/>
          <p:nvPr/>
        </p:nvSpPr>
        <p:spPr>
          <a:xfrm>
            <a:off x="5916604" y="1632776"/>
            <a:ext cx="58290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Both stem cell types slow down their proliferation due to ageing, nutrient insufficiency or signaling cues</a:t>
            </a:r>
          </a:p>
          <a:p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90FF5E1-393F-4088-A3AC-20B219399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86" y="3258378"/>
            <a:ext cx="4502445" cy="31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609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6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OUTLOOK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6D89B-AAD3-425E-BBCF-939E5AEE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42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3AB67-19B4-4695-8090-7A7A0E1AD646}"/>
              </a:ext>
            </a:extLst>
          </p:cNvPr>
          <p:cNvSpPr txBox="1"/>
          <p:nvPr/>
        </p:nvSpPr>
        <p:spPr>
          <a:xfrm>
            <a:off x="657368" y="1893526"/>
            <a:ext cx="4806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Cell type specific markers?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Coordination between cell types?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E59D0F-1D1A-48E2-AB2C-344C399C9082}"/>
              </a:ext>
            </a:extLst>
          </p:cNvPr>
          <p:cNvSpPr txBox="1"/>
          <p:nvPr/>
        </p:nvSpPr>
        <p:spPr>
          <a:xfrm>
            <a:off x="6044033" y="1893526"/>
            <a:ext cx="5314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Why have big and small arches? Space constraints?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Time series data for better validation?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Gill cells marker?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2ECDE0C-CC7F-4BCD-942B-911E9AD12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5821" y="3747897"/>
            <a:ext cx="6510597" cy="23901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E56B317-18E5-4E0E-BD17-6ADE104FC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86" y="3258378"/>
            <a:ext cx="4502445" cy="31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150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10FE3870-F76F-4897-98D5-D98250E9A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45" y="3356573"/>
            <a:ext cx="7200384" cy="26425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1" y="115409"/>
            <a:ext cx="1475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377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6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 FOR YOUR ATTENTION!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6D89B-AAD3-425E-BBCF-939E5AEE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95228-E289-4333-A026-446F4753A9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081964-2803-4D5E-A17F-19B7EE60FB83}"/>
              </a:ext>
            </a:extLst>
          </p:cNvPr>
          <p:cNvSpPr txBox="1"/>
          <p:nvPr/>
        </p:nvSpPr>
        <p:spPr>
          <a:xfrm>
            <a:off x="393192" y="1599924"/>
            <a:ext cx="524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Few heterogeneous stem cells in each niche are needed for building the organ – activation/quiescence phases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553E4D-6E65-4B18-B907-A8CB88718B2E}"/>
              </a:ext>
            </a:extLst>
          </p:cNvPr>
          <p:cNvSpPr txBox="1"/>
          <p:nvPr/>
        </p:nvSpPr>
        <p:spPr>
          <a:xfrm>
            <a:off x="6556582" y="1599924"/>
            <a:ext cx="524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Both stem cell types slow down their proliferation due to ageing or signaling cues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F8F4A94-F338-43FA-8FE6-B65F69A0D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8" y="2869961"/>
            <a:ext cx="5387171" cy="3318679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097D8B34-6A4B-4746-BD11-3D77CCD004B2}"/>
              </a:ext>
            </a:extLst>
          </p:cNvPr>
          <p:cNvSpPr/>
          <p:nvPr/>
        </p:nvSpPr>
        <p:spPr>
          <a:xfrm>
            <a:off x="0" y="6246563"/>
            <a:ext cx="12192000" cy="60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D5A57B8-69A8-4203-9653-507D49CE6E13}"/>
              </a:ext>
            </a:extLst>
          </p:cNvPr>
          <p:cNvSpPr txBox="1"/>
          <p:nvPr/>
        </p:nvSpPr>
        <p:spPr>
          <a:xfrm>
            <a:off x="142043" y="6362409"/>
            <a:ext cx="243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Karlovasi</a:t>
            </a:r>
            <a:r>
              <a:rPr lang="en-US" dirty="0">
                <a:solidFill>
                  <a:schemeClr val="bg1"/>
                </a:solidFill>
              </a:rPr>
              <a:t>, 13.09.2019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1541744-F48B-43E0-8CA3-3F6BC8E57623}"/>
              </a:ext>
            </a:extLst>
          </p:cNvPr>
          <p:cNvSpPr txBox="1"/>
          <p:nvPr/>
        </p:nvSpPr>
        <p:spPr>
          <a:xfrm>
            <a:off x="8031331" y="6362409"/>
            <a:ext cx="401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MBMC 2019, University of the Aegean</a:t>
            </a:r>
          </a:p>
        </p:txBody>
      </p:sp>
    </p:spTree>
    <p:extLst>
      <p:ext uri="{BB962C8B-B14F-4D97-AF65-F5344CB8AC3E}">
        <p14:creationId xmlns:p14="http://schemas.microsoft.com/office/powerpoint/2010/main" val="36206153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6D89B-AAD3-425E-BBCF-939E5AEE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44</a:t>
            </a:fld>
            <a:endParaRPr lang="en-US"/>
          </a:p>
        </p:txBody>
      </p:sp>
      <p:pic>
        <p:nvPicPr>
          <p:cNvPr id="25" name="Picture 2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FB916B3-7643-4AC8-A26C-12BBDF34E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61" y="1"/>
            <a:ext cx="3932158" cy="3550858"/>
          </a:xfrm>
          <a:prstGeom prst="rect">
            <a:avLst/>
          </a:prstGeom>
        </p:spPr>
      </p:pic>
      <p:pic>
        <p:nvPicPr>
          <p:cNvPr id="30" name="Picture 2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44854E-4519-47EC-BEA0-20F6DC5A4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72" y="0"/>
            <a:ext cx="3975055" cy="3550859"/>
          </a:xfrm>
          <a:prstGeom prst="rect">
            <a:avLst/>
          </a:prstGeom>
        </p:spPr>
      </p:pic>
      <p:pic>
        <p:nvPicPr>
          <p:cNvPr id="37" name="Picture 3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B890D8-E7E3-4BD6-BED5-AD0A34CCF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62" y="3429000"/>
            <a:ext cx="3850584" cy="3439671"/>
          </a:xfrm>
          <a:prstGeom prst="rect">
            <a:avLst/>
          </a:prstGeom>
        </p:spPr>
      </p:pic>
      <p:pic>
        <p:nvPicPr>
          <p:cNvPr id="39" name="Picture 3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2924E0-8301-4828-939D-6AF0B767E6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72" y="3410484"/>
            <a:ext cx="3975055" cy="344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911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6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ELONGATION-DECAY MODEL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68AC439-91AD-4A5F-A38D-600125F09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857" y="2497999"/>
            <a:ext cx="10714286" cy="39333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6D89B-AAD3-425E-BBCF-939E5AEE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45</a:t>
            </a:fld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D74305D-248D-4706-8B92-484C65FE10DE}"/>
              </a:ext>
            </a:extLst>
          </p:cNvPr>
          <p:cNvCxnSpPr/>
          <p:nvPr/>
        </p:nvCxnSpPr>
        <p:spPr>
          <a:xfrm flipV="1">
            <a:off x="1060883" y="3263153"/>
            <a:ext cx="0" cy="2339788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395A5E7-B66B-433D-8021-48020CA8B593}"/>
              </a:ext>
            </a:extLst>
          </p:cNvPr>
          <p:cNvCxnSpPr/>
          <p:nvPr/>
        </p:nvCxnSpPr>
        <p:spPr>
          <a:xfrm>
            <a:off x="3163149" y="6499410"/>
            <a:ext cx="2849547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E433CEF-177D-45E9-9F6A-17006AC79397}"/>
              </a:ext>
            </a:extLst>
          </p:cNvPr>
          <p:cNvSpPr txBox="1"/>
          <p:nvPr/>
        </p:nvSpPr>
        <p:spPr>
          <a:xfrm>
            <a:off x="3705994" y="6488668"/>
            <a:ext cx="189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Constant addition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35C3196-B5F9-4FEC-BD49-FF1C9CBBFF7B}"/>
                  </a:ext>
                </a:extLst>
              </p:cNvPr>
              <p:cNvSpPr/>
              <p:nvPr/>
            </p:nvSpPr>
            <p:spPr>
              <a:xfrm>
                <a:off x="5955253" y="1820392"/>
                <a:ext cx="5640390" cy="372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&gt;0,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&gt;0,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&gt;0,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35C3196-B5F9-4FEC-BD49-FF1C9CBBFF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253" y="1820392"/>
                <a:ext cx="5640390" cy="372731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1C48027-F6E8-40BC-B607-B2F62F46837F}"/>
                  </a:ext>
                </a:extLst>
              </p:cNvPr>
              <p:cNvSpPr/>
              <p:nvPr/>
            </p:nvSpPr>
            <p:spPr>
              <a:xfrm>
                <a:off x="373562" y="1805196"/>
                <a:ext cx="2602764" cy="387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)) =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1C48027-F6E8-40BC-B607-B2F62F4683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62" y="1805196"/>
                <a:ext cx="2602764" cy="387927"/>
              </a:xfrm>
              <a:prstGeom prst="rect">
                <a:avLst/>
              </a:prstGeom>
              <a:blipFill>
                <a:blip r:embed="rId4"/>
                <a:stretch>
                  <a:fillRect t="-85938" r="-14052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5992FAC-B0B6-4EA5-AB69-E7979C26E9B8}"/>
                  </a:ext>
                </a:extLst>
              </p:cNvPr>
              <p:cNvSpPr/>
              <p:nvPr/>
            </p:nvSpPr>
            <p:spPr>
              <a:xfrm>
                <a:off x="3523099" y="1646523"/>
                <a:ext cx="1982722" cy="699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 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5992FAC-B0B6-4EA5-AB69-E7979C26E9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099" y="1646523"/>
                <a:ext cx="1982722" cy="699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7DF75A60-7F61-4BB7-A228-3D1EF0618066}"/>
              </a:ext>
            </a:extLst>
          </p:cNvPr>
          <p:cNvSpPr txBox="1"/>
          <p:nvPr/>
        </p:nvSpPr>
        <p:spPr>
          <a:xfrm rot="16200000">
            <a:off x="-1263108" y="4362854"/>
            <a:ext cx="410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Decaying growth with length of filaments</a:t>
            </a:r>
          </a:p>
        </p:txBody>
      </p:sp>
    </p:spTree>
    <p:extLst>
      <p:ext uri="{BB962C8B-B14F-4D97-AF65-F5344CB8AC3E}">
        <p14:creationId xmlns:p14="http://schemas.microsoft.com/office/powerpoint/2010/main" val="3155690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6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ELONGATION-GENERATION-DECAY MODEL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68AC439-91AD-4A5F-A38D-600125F09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857" y="2497999"/>
            <a:ext cx="10714286" cy="39333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6D89B-AAD3-425E-BBCF-939E5AEE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46</a:t>
            </a:fld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C6EA3B-F2F6-469A-98E2-20F2DF43162D}"/>
              </a:ext>
            </a:extLst>
          </p:cNvPr>
          <p:cNvCxnSpPr/>
          <p:nvPr/>
        </p:nvCxnSpPr>
        <p:spPr>
          <a:xfrm flipV="1">
            <a:off x="1060883" y="3263153"/>
            <a:ext cx="0" cy="2339788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28632B4-95CF-45FD-AFD6-0C8D7D3BB014}"/>
              </a:ext>
            </a:extLst>
          </p:cNvPr>
          <p:cNvCxnSpPr/>
          <p:nvPr/>
        </p:nvCxnSpPr>
        <p:spPr>
          <a:xfrm>
            <a:off x="3163149" y="6499410"/>
            <a:ext cx="2849547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B4B0120-3870-49FC-8574-A572E1BDCFE6}"/>
                  </a:ext>
                </a:extLst>
              </p:cNvPr>
              <p:cNvSpPr/>
              <p:nvPr/>
            </p:nvSpPr>
            <p:spPr>
              <a:xfrm>
                <a:off x="5955253" y="1820392"/>
                <a:ext cx="5640390" cy="372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&gt;0,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&gt;0,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&gt;0,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B4B0120-3870-49FC-8574-A572E1BDC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253" y="1820392"/>
                <a:ext cx="5640390" cy="372731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51F2AAB-7605-4899-AB68-85BBF0BD5C1B}"/>
                  </a:ext>
                </a:extLst>
              </p:cNvPr>
              <p:cNvSpPr/>
              <p:nvPr/>
            </p:nvSpPr>
            <p:spPr>
              <a:xfrm>
                <a:off x="373562" y="1805196"/>
                <a:ext cx="2602764" cy="387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)) =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51F2AAB-7605-4899-AB68-85BBF0BD5C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62" y="1805196"/>
                <a:ext cx="2602764" cy="387927"/>
              </a:xfrm>
              <a:prstGeom prst="rect">
                <a:avLst/>
              </a:prstGeom>
              <a:blipFill>
                <a:blip r:embed="rId4"/>
                <a:stretch>
                  <a:fillRect t="-85938" r="-14052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F3BF185-3E50-4AE5-ADBD-16CE3CBC3969}"/>
                  </a:ext>
                </a:extLst>
              </p:cNvPr>
              <p:cNvSpPr/>
              <p:nvPr/>
            </p:nvSpPr>
            <p:spPr>
              <a:xfrm>
                <a:off x="3523099" y="1646523"/>
                <a:ext cx="1982722" cy="699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 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F3BF185-3E50-4AE5-ADBD-16CE3CBC39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099" y="1646523"/>
                <a:ext cx="1982722" cy="699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0482E6C5-0F72-4D04-AD80-CE06EE2767C1}"/>
              </a:ext>
            </a:extLst>
          </p:cNvPr>
          <p:cNvSpPr txBox="1"/>
          <p:nvPr/>
        </p:nvSpPr>
        <p:spPr>
          <a:xfrm rot="16200000">
            <a:off x="-1263108" y="4362854"/>
            <a:ext cx="410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Decaying growth with length of filaments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8E080F0-C004-4750-9823-75B00B567150}"/>
              </a:ext>
            </a:extLst>
          </p:cNvPr>
          <p:cNvSpPr txBox="1"/>
          <p:nvPr/>
        </p:nvSpPr>
        <p:spPr>
          <a:xfrm>
            <a:off x="2976285" y="6488668"/>
            <a:ext cx="326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Decaying addition with time/age </a:t>
            </a:r>
          </a:p>
        </p:txBody>
      </p:sp>
    </p:spTree>
    <p:extLst>
      <p:ext uri="{BB962C8B-B14F-4D97-AF65-F5344CB8AC3E}">
        <p14:creationId xmlns:p14="http://schemas.microsoft.com/office/powerpoint/2010/main" val="36094313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6D89B-AAD3-425E-BBCF-939E5AEE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47</a:t>
            </a:fld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42EF0C4-B690-4962-AC18-D5EB6FDA2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868" y="1096312"/>
            <a:ext cx="5763612" cy="432270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8B945BD-2F20-4EBF-811D-257CBC2FE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1" y="1090539"/>
            <a:ext cx="5763612" cy="432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02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6D89B-AAD3-425E-BBCF-939E5AEE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48</a:t>
            </a:fld>
            <a:endParaRPr lang="en-US"/>
          </a:p>
        </p:txBody>
      </p:sp>
      <p:pic>
        <p:nvPicPr>
          <p:cNvPr id="30" name="Picture 29" descr="A close up of a map&#10;&#10;Description automatically generated">
            <a:extLst>
              <a:ext uri="{FF2B5EF4-FFF2-40B4-BE49-F238E27FC236}">
                <a16:creationId xmlns:a16="http://schemas.microsoft.com/office/drawing/2014/main" id="{442EF0C4-B690-4962-AC18-D5EB6FDA2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868" y="1096312"/>
            <a:ext cx="5763612" cy="4322709"/>
          </a:xfrm>
          <a:prstGeom prst="rect">
            <a:avLst/>
          </a:prstGeom>
        </p:spPr>
      </p:pic>
      <p:pic>
        <p:nvPicPr>
          <p:cNvPr id="37" name="Picture 36" descr="A close up of a map&#10;&#10;Description automatically generated">
            <a:extLst>
              <a:ext uri="{FF2B5EF4-FFF2-40B4-BE49-F238E27FC236}">
                <a16:creationId xmlns:a16="http://schemas.microsoft.com/office/drawing/2014/main" id="{38B945BD-2F20-4EBF-811D-257CBC2FE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1" y="1090539"/>
            <a:ext cx="5763612" cy="432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48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6D89B-AAD3-425E-BBCF-939E5AEE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49</a:t>
            </a:fld>
            <a:endParaRPr lang="en-US"/>
          </a:p>
        </p:txBody>
      </p:sp>
      <p:pic>
        <p:nvPicPr>
          <p:cNvPr id="25" name="Picture 2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B5DEB4-2BF0-46B3-9FC4-39509E1F7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69" y="136525"/>
            <a:ext cx="8665308" cy="649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9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94DB339-DCE0-415C-BF8A-133A7A84ACCF}"/>
              </a:ext>
            </a:extLst>
          </p:cNvPr>
          <p:cNvSpPr/>
          <p:nvPr/>
        </p:nvSpPr>
        <p:spPr>
          <a:xfrm>
            <a:off x="0" y="1331650"/>
            <a:ext cx="12192000" cy="55263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6" y="115409"/>
            <a:ext cx="228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0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BIOLOGICAL BACKGROUND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FC9487-62CD-4B5E-A9BF-C602592C2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00" y="1755950"/>
            <a:ext cx="9726382" cy="4677428"/>
          </a:xfrm>
          <a:prstGeom prst="rect">
            <a:avLst/>
          </a:prstGeom>
        </p:spPr>
      </p:pic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B4305699-D462-4A9A-8A2B-E21F0592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984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7" y="115409"/>
            <a:ext cx="223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6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6D89B-AAD3-425E-BBCF-939E5AEE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50</a:t>
            </a:fld>
            <a:endParaRPr lang="en-US"/>
          </a:p>
        </p:txBody>
      </p:sp>
      <p:pic>
        <p:nvPicPr>
          <p:cNvPr id="29" name="Content Placeholder 4">
            <a:extLst>
              <a:ext uri="{FF2B5EF4-FFF2-40B4-BE49-F238E27FC236}">
                <a16:creationId xmlns:a16="http://schemas.microsoft.com/office/drawing/2014/main" id="{B3E0DC18-3641-4D73-AC90-4769DD70E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789" y="1643852"/>
            <a:ext cx="895350" cy="13049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E1F012F-FC31-40F6-8874-C5372B1D2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783" y="1638979"/>
            <a:ext cx="1014942" cy="13049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718BD15-51F7-4D5F-8ACE-0DD04C5AC7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95" y="1638979"/>
            <a:ext cx="2526410" cy="1324693"/>
          </a:xfrm>
          <a:prstGeom prst="rect">
            <a:avLst/>
          </a:prstGeom>
          <a:noFill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CEF856B-6D2A-4A21-870B-1EA77B4301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853" y="3499232"/>
            <a:ext cx="3132294" cy="8445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EBD28CA-3F33-4BF5-8346-F3D2AD593B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20" y="4762622"/>
            <a:ext cx="1411359" cy="14113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D12168-CBD5-4D9C-B143-18CDDFB8E4C8}"/>
              </a:ext>
            </a:extLst>
          </p:cNvPr>
          <p:cNvSpPr txBox="1"/>
          <p:nvPr/>
        </p:nvSpPr>
        <p:spPr>
          <a:xfrm>
            <a:off x="1133717" y="3034465"/>
            <a:ext cx="268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Anna Marciniak-</a:t>
            </a:r>
            <a:r>
              <a:rPr lang="en-US" dirty="0" err="1"/>
              <a:t>Czochra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985FCA-3057-441B-A158-6187C52B4A1F}"/>
              </a:ext>
            </a:extLst>
          </p:cNvPr>
          <p:cNvSpPr txBox="1"/>
          <p:nvPr/>
        </p:nvSpPr>
        <p:spPr>
          <a:xfrm>
            <a:off x="7988610" y="3034465"/>
            <a:ext cx="268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Lazaro Centanin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A037A1-D38C-46B5-B9FB-5BB2E45D3D21}"/>
              </a:ext>
            </a:extLst>
          </p:cNvPr>
          <p:cNvSpPr txBox="1"/>
          <p:nvPr/>
        </p:nvSpPr>
        <p:spPr>
          <a:xfrm>
            <a:off x="242596" y="5573269"/>
            <a:ext cx="428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Few functionally heterogeneous stem cells of each fate in the niche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EB0ABB-A849-48D0-9AC8-2452F62F30C7}"/>
              </a:ext>
            </a:extLst>
          </p:cNvPr>
          <p:cNvSpPr txBox="1"/>
          <p:nvPr/>
        </p:nvSpPr>
        <p:spPr>
          <a:xfrm>
            <a:off x="7732077" y="5499730"/>
            <a:ext cx="428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Decay in proliferation along two axes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07F4644-0170-42F8-8551-21DB7A705D4D}"/>
              </a:ext>
            </a:extLst>
          </p:cNvPr>
          <p:cNvSpPr/>
          <p:nvPr/>
        </p:nvSpPr>
        <p:spPr>
          <a:xfrm>
            <a:off x="0" y="6246563"/>
            <a:ext cx="12192000" cy="60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9A1C1E-AB9B-4BE3-BCDD-F9C7F1B2AF98}"/>
              </a:ext>
            </a:extLst>
          </p:cNvPr>
          <p:cNvSpPr txBox="1"/>
          <p:nvPr/>
        </p:nvSpPr>
        <p:spPr>
          <a:xfrm>
            <a:off x="142043" y="6362409"/>
            <a:ext cx="243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Karlovasi</a:t>
            </a:r>
            <a:r>
              <a:rPr lang="en-US" dirty="0">
                <a:solidFill>
                  <a:schemeClr val="bg1"/>
                </a:solidFill>
              </a:rPr>
              <a:t>, 13.09.2019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C9E329-0519-4ABD-94D0-ADAA1577CF4D}"/>
              </a:ext>
            </a:extLst>
          </p:cNvPr>
          <p:cNvSpPr txBox="1"/>
          <p:nvPr/>
        </p:nvSpPr>
        <p:spPr>
          <a:xfrm>
            <a:off x="8031331" y="6362409"/>
            <a:ext cx="401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MBMC, University of the Aegean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4A361DF-E485-4EE9-B133-EE12CC5ED3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70" y="3826405"/>
            <a:ext cx="4401659" cy="161540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3097670-11B1-4A61-BEE6-32737AEE62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6" y="3483829"/>
            <a:ext cx="3132295" cy="216128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D65A32F-9B51-4E1A-96B5-7A0712E99116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75132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6" y="115409"/>
            <a:ext cx="228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0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BIOLOGICAL BACKGROUND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1A88624-6D9F-4EE0-AC7A-05D98F25E3F0}"/>
              </a:ext>
            </a:extLst>
          </p:cNvPr>
          <p:cNvGrpSpPr/>
          <p:nvPr/>
        </p:nvGrpSpPr>
        <p:grpSpPr>
          <a:xfrm>
            <a:off x="0" y="2594053"/>
            <a:ext cx="4516774" cy="2306164"/>
            <a:chOff x="838200" y="1821693"/>
            <a:chExt cx="3338111" cy="1704365"/>
          </a:xfrm>
        </p:grpSpPr>
        <p:sp>
          <p:nvSpPr>
            <p:cNvPr id="26" name="Flowchart: Terminator 25">
              <a:extLst>
                <a:ext uri="{FF2B5EF4-FFF2-40B4-BE49-F238E27FC236}">
                  <a16:creationId xmlns:a16="http://schemas.microsoft.com/office/drawing/2014/main" id="{9B199E28-14A7-4F24-9694-C812626F3C3B}"/>
                </a:ext>
              </a:extLst>
            </p:cNvPr>
            <p:cNvSpPr/>
            <p:nvPr/>
          </p:nvSpPr>
          <p:spPr>
            <a:xfrm rot="5400000">
              <a:off x="777806" y="2906660"/>
              <a:ext cx="977252" cy="19545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Terminator 26">
              <a:extLst>
                <a:ext uri="{FF2B5EF4-FFF2-40B4-BE49-F238E27FC236}">
                  <a16:creationId xmlns:a16="http://schemas.microsoft.com/office/drawing/2014/main" id="{EBAA4A31-DDC5-405B-ABDB-297CC5628BC5}"/>
                </a:ext>
              </a:extLst>
            </p:cNvPr>
            <p:cNvSpPr/>
            <p:nvPr/>
          </p:nvSpPr>
          <p:spPr>
            <a:xfrm rot="5400000">
              <a:off x="973257" y="2785473"/>
              <a:ext cx="977252" cy="19545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Terminator 27">
              <a:extLst>
                <a:ext uri="{FF2B5EF4-FFF2-40B4-BE49-F238E27FC236}">
                  <a16:creationId xmlns:a16="http://schemas.microsoft.com/office/drawing/2014/main" id="{F796F4CB-E470-4444-81B9-24AD904EEBD9}"/>
                </a:ext>
              </a:extLst>
            </p:cNvPr>
            <p:cNvSpPr/>
            <p:nvPr/>
          </p:nvSpPr>
          <p:spPr>
            <a:xfrm rot="5400000">
              <a:off x="1168707" y="2631239"/>
              <a:ext cx="977252" cy="19545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Terminator 28">
              <a:extLst>
                <a:ext uri="{FF2B5EF4-FFF2-40B4-BE49-F238E27FC236}">
                  <a16:creationId xmlns:a16="http://schemas.microsoft.com/office/drawing/2014/main" id="{C7BDBEBB-2437-40DD-9272-055B3C8BE210}"/>
                </a:ext>
              </a:extLst>
            </p:cNvPr>
            <p:cNvSpPr/>
            <p:nvPr/>
          </p:nvSpPr>
          <p:spPr>
            <a:xfrm rot="5400000">
              <a:off x="1364157" y="2477002"/>
              <a:ext cx="977252" cy="195450"/>
            </a:xfrm>
            <a:prstGeom prst="flowChartTerminato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Terminator 29">
              <a:extLst>
                <a:ext uri="{FF2B5EF4-FFF2-40B4-BE49-F238E27FC236}">
                  <a16:creationId xmlns:a16="http://schemas.microsoft.com/office/drawing/2014/main" id="{872ED113-7F1A-430E-A707-3745FE2D2EB7}"/>
                </a:ext>
              </a:extLst>
            </p:cNvPr>
            <p:cNvSpPr/>
            <p:nvPr/>
          </p:nvSpPr>
          <p:spPr>
            <a:xfrm rot="5400000">
              <a:off x="1559608" y="2366832"/>
              <a:ext cx="977252" cy="195450"/>
            </a:xfrm>
            <a:prstGeom prst="flowChartTerminato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Terminator 30">
              <a:extLst>
                <a:ext uri="{FF2B5EF4-FFF2-40B4-BE49-F238E27FC236}">
                  <a16:creationId xmlns:a16="http://schemas.microsoft.com/office/drawing/2014/main" id="{C09AC35D-6D92-4F78-B26D-84BA5687043A}"/>
                </a:ext>
              </a:extLst>
            </p:cNvPr>
            <p:cNvSpPr/>
            <p:nvPr/>
          </p:nvSpPr>
          <p:spPr>
            <a:xfrm rot="5400000">
              <a:off x="1755059" y="2267679"/>
              <a:ext cx="977252" cy="195450"/>
            </a:xfrm>
            <a:prstGeom prst="flowChartTerminato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id="{383E06AE-B293-4B2D-A23B-EA6E54821C41}"/>
                </a:ext>
              </a:extLst>
            </p:cNvPr>
            <p:cNvSpPr/>
            <p:nvPr/>
          </p:nvSpPr>
          <p:spPr>
            <a:xfrm rot="5400000">
              <a:off x="1950510" y="2212594"/>
              <a:ext cx="977252" cy="195450"/>
            </a:xfrm>
            <a:prstGeom prst="flowChartTerminato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Terminator 32">
              <a:extLst>
                <a:ext uri="{FF2B5EF4-FFF2-40B4-BE49-F238E27FC236}">
                  <a16:creationId xmlns:a16="http://schemas.microsoft.com/office/drawing/2014/main" id="{04AFB626-77EE-4E8D-9CBA-CCD2217D9351}"/>
                </a:ext>
              </a:extLst>
            </p:cNvPr>
            <p:cNvSpPr/>
            <p:nvPr/>
          </p:nvSpPr>
          <p:spPr>
            <a:xfrm rot="5400000">
              <a:off x="2145961" y="2256662"/>
              <a:ext cx="977252" cy="195450"/>
            </a:xfrm>
            <a:prstGeom prst="flowChartTerminato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Terminator 33">
              <a:extLst>
                <a:ext uri="{FF2B5EF4-FFF2-40B4-BE49-F238E27FC236}">
                  <a16:creationId xmlns:a16="http://schemas.microsoft.com/office/drawing/2014/main" id="{4D171749-E659-44A9-8F4F-9B11D95C9626}"/>
                </a:ext>
              </a:extLst>
            </p:cNvPr>
            <p:cNvSpPr/>
            <p:nvPr/>
          </p:nvSpPr>
          <p:spPr>
            <a:xfrm rot="5400000">
              <a:off x="2341411" y="2333781"/>
              <a:ext cx="977252" cy="195450"/>
            </a:xfrm>
            <a:prstGeom prst="flowChartTerminato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Terminator 34">
              <a:extLst>
                <a:ext uri="{FF2B5EF4-FFF2-40B4-BE49-F238E27FC236}">
                  <a16:creationId xmlns:a16="http://schemas.microsoft.com/office/drawing/2014/main" id="{41951B7B-00B5-4203-AF43-9E0D775EE1D7}"/>
                </a:ext>
              </a:extLst>
            </p:cNvPr>
            <p:cNvSpPr/>
            <p:nvPr/>
          </p:nvSpPr>
          <p:spPr>
            <a:xfrm rot="5400000">
              <a:off x="2536862" y="2443951"/>
              <a:ext cx="977252" cy="195450"/>
            </a:xfrm>
            <a:prstGeom prst="flowChartTerminato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Terminator 35">
              <a:extLst>
                <a:ext uri="{FF2B5EF4-FFF2-40B4-BE49-F238E27FC236}">
                  <a16:creationId xmlns:a16="http://schemas.microsoft.com/office/drawing/2014/main" id="{DBB07095-3F50-46B2-A197-8E35A434CE22}"/>
                </a:ext>
              </a:extLst>
            </p:cNvPr>
            <p:cNvSpPr/>
            <p:nvPr/>
          </p:nvSpPr>
          <p:spPr>
            <a:xfrm rot="5400000">
              <a:off x="2725333" y="2587172"/>
              <a:ext cx="977252" cy="19545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Terminator 36">
              <a:extLst>
                <a:ext uri="{FF2B5EF4-FFF2-40B4-BE49-F238E27FC236}">
                  <a16:creationId xmlns:a16="http://schemas.microsoft.com/office/drawing/2014/main" id="{6E044C92-01F4-4A8F-B963-33CBEA083757}"/>
                </a:ext>
              </a:extLst>
            </p:cNvPr>
            <p:cNvSpPr/>
            <p:nvPr/>
          </p:nvSpPr>
          <p:spPr>
            <a:xfrm rot="5400000">
              <a:off x="2920783" y="2752427"/>
              <a:ext cx="977252" cy="19545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Terminator 37">
              <a:extLst>
                <a:ext uri="{FF2B5EF4-FFF2-40B4-BE49-F238E27FC236}">
                  <a16:creationId xmlns:a16="http://schemas.microsoft.com/office/drawing/2014/main" id="{4E5F08F6-3080-47D3-834D-AAF6A55F795B}"/>
                </a:ext>
              </a:extLst>
            </p:cNvPr>
            <p:cNvSpPr/>
            <p:nvPr/>
          </p:nvSpPr>
          <p:spPr>
            <a:xfrm rot="5400000">
              <a:off x="3116235" y="2873609"/>
              <a:ext cx="977252" cy="19545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D5A23FD-7B3A-4B4A-AA04-5CE3B8E3A70C}"/>
                </a:ext>
              </a:extLst>
            </p:cNvPr>
            <p:cNvSpPr/>
            <p:nvPr/>
          </p:nvSpPr>
          <p:spPr>
            <a:xfrm>
              <a:off x="838200" y="2196271"/>
              <a:ext cx="3338111" cy="13297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0AE5DE2-82C6-46C2-B299-79841BE412CC}"/>
              </a:ext>
            </a:extLst>
          </p:cNvPr>
          <p:cNvGrpSpPr/>
          <p:nvPr/>
        </p:nvGrpSpPr>
        <p:grpSpPr>
          <a:xfrm>
            <a:off x="0" y="4263726"/>
            <a:ext cx="4516774" cy="2726037"/>
            <a:chOff x="838200" y="4774999"/>
            <a:chExt cx="3338111" cy="201467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488A0B1-3A7E-48FA-BF1E-3B6E8DA6563D}"/>
                </a:ext>
              </a:extLst>
            </p:cNvPr>
            <p:cNvGrpSpPr/>
            <p:nvPr/>
          </p:nvGrpSpPr>
          <p:grpSpPr>
            <a:xfrm>
              <a:off x="838200" y="4774999"/>
              <a:ext cx="3338111" cy="1704365"/>
              <a:chOff x="2203373" y="1883887"/>
              <a:chExt cx="3338111" cy="1704365"/>
            </a:xfrm>
          </p:grpSpPr>
          <p:sp>
            <p:nvSpPr>
              <p:cNvPr id="57" name="Flowchart: Terminator 56">
                <a:extLst>
                  <a:ext uri="{FF2B5EF4-FFF2-40B4-BE49-F238E27FC236}">
                    <a16:creationId xmlns:a16="http://schemas.microsoft.com/office/drawing/2014/main" id="{538C5990-0CFE-44B4-8F1B-1633AC3EEF1B}"/>
                  </a:ext>
                </a:extLst>
              </p:cNvPr>
              <p:cNvSpPr/>
              <p:nvPr/>
            </p:nvSpPr>
            <p:spPr>
              <a:xfrm rot="5400000">
                <a:off x="2142979" y="2968854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Terminator 57">
                <a:extLst>
                  <a:ext uri="{FF2B5EF4-FFF2-40B4-BE49-F238E27FC236}">
                    <a16:creationId xmlns:a16="http://schemas.microsoft.com/office/drawing/2014/main" id="{99AE4079-6130-47A4-98AB-1A7E667CD35F}"/>
                  </a:ext>
                </a:extLst>
              </p:cNvPr>
              <p:cNvSpPr/>
              <p:nvPr/>
            </p:nvSpPr>
            <p:spPr>
              <a:xfrm rot="5400000">
                <a:off x="2338430" y="2847667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>
                <a:extLst>
                  <a:ext uri="{FF2B5EF4-FFF2-40B4-BE49-F238E27FC236}">
                    <a16:creationId xmlns:a16="http://schemas.microsoft.com/office/drawing/2014/main" id="{B33D5FDF-1368-4EE3-8631-83634A1802F4}"/>
                  </a:ext>
                </a:extLst>
              </p:cNvPr>
              <p:cNvSpPr/>
              <p:nvPr/>
            </p:nvSpPr>
            <p:spPr>
              <a:xfrm rot="5400000">
                <a:off x="2533880" y="2693433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Terminator 59">
                <a:extLst>
                  <a:ext uri="{FF2B5EF4-FFF2-40B4-BE49-F238E27FC236}">
                    <a16:creationId xmlns:a16="http://schemas.microsoft.com/office/drawing/2014/main" id="{7BBE95F0-3175-4A14-BCD4-51353DE2C93E}"/>
                  </a:ext>
                </a:extLst>
              </p:cNvPr>
              <p:cNvSpPr/>
              <p:nvPr/>
            </p:nvSpPr>
            <p:spPr>
              <a:xfrm rot="5400000">
                <a:off x="2729330" y="2539196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Terminator 60">
                <a:extLst>
                  <a:ext uri="{FF2B5EF4-FFF2-40B4-BE49-F238E27FC236}">
                    <a16:creationId xmlns:a16="http://schemas.microsoft.com/office/drawing/2014/main" id="{EF630A38-588C-4A7C-91AF-557B6E32CB63}"/>
                  </a:ext>
                </a:extLst>
              </p:cNvPr>
              <p:cNvSpPr/>
              <p:nvPr/>
            </p:nvSpPr>
            <p:spPr>
              <a:xfrm rot="5400000">
                <a:off x="2924781" y="2429026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lowchart: Terminator 61">
                <a:extLst>
                  <a:ext uri="{FF2B5EF4-FFF2-40B4-BE49-F238E27FC236}">
                    <a16:creationId xmlns:a16="http://schemas.microsoft.com/office/drawing/2014/main" id="{BFE6315B-CC67-4ADF-A618-A4D3E0E5A4B4}"/>
                  </a:ext>
                </a:extLst>
              </p:cNvPr>
              <p:cNvSpPr/>
              <p:nvPr/>
            </p:nvSpPr>
            <p:spPr>
              <a:xfrm rot="5400000">
                <a:off x="3120232" y="2329873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Terminator 62">
                <a:extLst>
                  <a:ext uri="{FF2B5EF4-FFF2-40B4-BE49-F238E27FC236}">
                    <a16:creationId xmlns:a16="http://schemas.microsoft.com/office/drawing/2014/main" id="{71345166-C244-47E3-A528-D972ED5B936A}"/>
                  </a:ext>
                </a:extLst>
              </p:cNvPr>
              <p:cNvSpPr/>
              <p:nvPr/>
            </p:nvSpPr>
            <p:spPr>
              <a:xfrm rot="5400000">
                <a:off x="3315683" y="2274788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>
                <a:extLst>
                  <a:ext uri="{FF2B5EF4-FFF2-40B4-BE49-F238E27FC236}">
                    <a16:creationId xmlns:a16="http://schemas.microsoft.com/office/drawing/2014/main" id="{85A17BD3-2C5B-4FF3-8D5B-80E8EDEA5ED5}"/>
                  </a:ext>
                </a:extLst>
              </p:cNvPr>
              <p:cNvSpPr/>
              <p:nvPr/>
            </p:nvSpPr>
            <p:spPr>
              <a:xfrm rot="5400000">
                <a:off x="3511134" y="2318856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Terminator 64">
                <a:extLst>
                  <a:ext uri="{FF2B5EF4-FFF2-40B4-BE49-F238E27FC236}">
                    <a16:creationId xmlns:a16="http://schemas.microsoft.com/office/drawing/2014/main" id="{C9D81502-D79B-485B-8F96-C73F60CC65C4}"/>
                  </a:ext>
                </a:extLst>
              </p:cNvPr>
              <p:cNvSpPr/>
              <p:nvPr/>
            </p:nvSpPr>
            <p:spPr>
              <a:xfrm rot="5400000">
                <a:off x="3706584" y="2395975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lowchart: Terminator 65">
                <a:extLst>
                  <a:ext uri="{FF2B5EF4-FFF2-40B4-BE49-F238E27FC236}">
                    <a16:creationId xmlns:a16="http://schemas.microsoft.com/office/drawing/2014/main" id="{E284AA5B-E361-4189-911C-C431091228DE}"/>
                  </a:ext>
                </a:extLst>
              </p:cNvPr>
              <p:cNvSpPr/>
              <p:nvPr/>
            </p:nvSpPr>
            <p:spPr>
              <a:xfrm rot="5400000">
                <a:off x="3902035" y="2506145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lowchart: Terminator 66">
                <a:extLst>
                  <a:ext uri="{FF2B5EF4-FFF2-40B4-BE49-F238E27FC236}">
                    <a16:creationId xmlns:a16="http://schemas.microsoft.com/office/drawing/2014/main" id="{E636F33D-1E04-455F-A5F2-48E7897E48F0}"/>
                  </a:ext>
                </a:extLst>
              </p:cNvPr>
              <p:cNvSpPr/>
              <p:nvPr/>
            </p:nvSpPr>
            <p:spPr>
              <a:xfrm rot="5400000">
                <a:off x="4090506" y="2649366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Terminator 67">
                <a:extLst>
                  <a:ext uri="{FF2B5EF4-FFF2-40B4-BE49-F238E27FC236}">
                    <a16:creationId xmlns:a16="http://schemas.microsoft.com/office/drawing/2014/main" id="{4739D0CF-FE81-4249-9C60-CA313AEE57FE}"/>
                  </a:ext>
                </a:extLst>
              </p:cNvPr>
              <p:cNvSpPr/>
              <p:nvPr/>
            </p:nvSpPr>
            <p:spPr>
              <a:xfrm rot="5400000">
                <a:off x="4285956" y="2814621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Terminator 68">
                <a:extLst>
                  <a:ext uri="{FF2B5EF4-FFF2-40B4-BE49-F238E27FC236}">
                    <a16:creationId xmlns:a16="http://schemas.microsoft.com/office/drawing/2014/main" id="{49095BD9-EB74-452C-9BC5-27EA1BE91E3B}"/>
                  </a:ext>
                </a:extLst>
              </p:cNvPr>
              <p:cNvSpPr/>
              <p:nvPr/>
            </p:nvSpPr>
            <p:spPr>
              <a:xfrm rot="5400000">
                <a:off x="4481408" y="2968371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8E1B288-9FC9-4DDC-834D-A9BBA3DC9276}"/>
                  </a:ext>
                </a:extLst>
              </p:cNvPr>
              <p:cNvSpPr/>
              <p:nvPr/>
            </p:nvSpPr>
            <p:spPr>
              <a:xfrm>
                <a:off x="2203373" y="2750969"/>
                <a:ext cx="3338111" cy="8372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21AC196-7D90-4C9E-A384-88A0FCDB1C2A}"/>
                </a:ext>
              </a:extLst>
            </p:cNvPr>
            <p:cNvGrpSpPr/>
            <p:nvPr/>
          </p:nvGrpSpPr>
          <p:grpSpPr>
            <a:xfrm>
              <a:off x="838200" y="5093447"/>
              <a:ext cx="3338111" cy="1696223"/>
              <a:chOff x="838200" y="1821693"/>
              <a:chExt cx="3338111" cy="1696223"/>
            </a:xfrm>
          </p:grpSpPr>
          <p:sp>
            <p:nvSpPr>
              <p:cNvPr id="43" name="Flowchart: Terminator 42">
                <a:extLst>
                  <a:ext uri="{FF2B5EF4-FFF2-40B4-BE49-F238E27FC236}">
                    <a16:creationId xmlns:a16="http://schemas.microsoft.com/office/drawing/2014/main" id="{E136444D-77C6-4E5C-AFF5-0F4DE97B38FD}"/>
                  </a:ext>
                </a:extLst>
              </p:cNvPr>
              <p:cNvSpPr/>
              <p:nvPr/>
            </p:nvSpPr>
            <p:spPr>
              <a:xfrm rot="5400000">
                <a:off x="777806" y="2906660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>
                <a:extLst>
                  <a:ext uri="{FF2B5EF4-FFF2-40B4-BE49-F238E27FC236}">
                    <a16:creationId xmlns:a16="http://schemas.microsoft.com/office/drawing/2014/main" id="{0FEC0D61-B3A4-4351-8F96-AC237AA25506}"/>
                  </a:ext>
                </a:extLst>
              </p:cNvPr>
              <p:cNvSpPr/>
              <p:nvPr/>
            </p:nvSpPr>
            <p:spPr>
              <a:xfrm rot="5400000">
                <a:off x="973257" y="2785473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lowchart: Terminator 44">
                <a:extLst>
                  <a:ext uri="{FF2B5EF4-FFF2-40B4-BE49-F238E27FC236}">
                    <a16:creationId xmlns:a16="http://schemas.microsoft.com/office/drawing/2014/main" id="{75262B1C-79BE-4C72-ADEA-4179E04AD88B}"/>
                  </a:ext>
                </a:extLst>
              </p:cNvPr>
              <p:cNvSpPr/>
              <p:nvPr/>
            </p:nvSpPr>
            <p:spPr>
              <a:xfrm rot="5400000">
                <a:off x="1168707" y="2631239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lowchart: Terminator 45">
                <a:extLst>
                  <a:ext uri="{FF2B5EF4-FFF2-40B4-BE49-F238E27FC236}">
                    <a16:creationId xmlns:a16="http://schemas.microsoft.com/office/drawing/2014/main" id="{64B496DF-603B-4C7D-9CB5-7CEFD8A777AD}"/>
                  </a:ext>
                </a:extLst>
              </p:cNvPr>
              <p:cNvSpPr/>
              <p:nvPr/>
            </p:nvSpPr>
            <p:spPr>
              <a:xfrm rot="5400000">
                <a:off x="1364157" y="2477002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lowchart: Terminator 46">
                <a:extLst>
                  <a:ext uri="{FF2B5EF4-FFF2-40B4-BE49-F238E27FC236}">
                    <a16:creationId xmlns:a16="http://schemas.microsoft.com/office/drawing/2014/main" id="{D44F86CB-847B-4616-B797-BDEF34B3EA88}"/>
                  </a:ext>
                </a:extLst>
              </p:cNvPr>
              <p:cNvSpPr/>
              <p:nvPr/>
            </p:nvSpPr>
            <p:spPr>
              <a:xfrm rot="5400000">
                <a:off x="1559608" y="2366832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lowchart: Terminator 47">
                <a:extLst>
                  <a:ext uri="{FF2B5EF4-FFF2-40B4-BE49-F238E27FC236}">
                    <a16:creationId xmlns:a16="http://schemas.microsoft.com/office/drawing/2014/main" id="{2D8C2010-03B6-42F0-A732-DBE04C3DCD1D}"/>
                  </a:ext>
                </a:extLst>
              </p:cNvPr>
              <p:cNvSpPr/>
              <p:nvPr/>
            </p:nvSpPr>
            <p:spPr>
              <a:xfrm rot="5400000">
                <a:off x="1755059" y="2267679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>
                <a:extLst>
                  <a:ext uri="{FF2B5EF4-FFF2-40B4-BE49-F238E27FC236}">
                    <a16:creationId xmlns:a16="http://schemas.microsoft.com/office/drawing/2014/main" id="{336846BE-0B65-4627-BAA5-0860A9434DD7}"/>
                  </a:ext>
                </a:extLst>
              </p:cNvPr>
              <p:cNvSpPr/>
              <p:nvPr/>
            </p:nvSpPr>
            <p:spPr>
              <a:xfrm rot="5400000">
                <a:off x="1950510" y="2212594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49">
                <a:extLst>
                  <a:ext uri="{FF2B5EF4-FFF2-40B4-BE49-F238E27FC236}">
                    <a16:creationId xmlns:a16="http://schemas.microsoft.com/office/drawing/2014/main" id="{CC095E9C-F709-433F-859A-ADF816E745AC}"/>
                  </a:ext>
                </a:extLst>
              </p:cNvPr>
              <p:cNvSpPr/>
              <p:nvPr/>
            </p:nvSpPr>
            <p:spPr>
              <a:xfrm rot="5400000">
                <a:off x="2145961" y="2256662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Terminator 50">
                <a:extLst>
                  <a:ext uri="{FF2B5EF4-FFF2-40B4-BE49-F238E27FC236}">
                    <a16:creationId xmlns:a16="http://schemas.microsoft.com/office/drawing/2014/main" id="{7F88BEF8-6A8B-4BB2-B56D-2E6FA532072B}"/>
                  </a:ext>
                </a:extLst>
              </p:cNvPr>
              <p:cNvSpPr/>
              <p:nvPr/>
            </p:nvSpPr>
            <p:spPr>
              <a:xfrm rot="5400000">
                <a:off x="2341411" y="2333781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Terminator 51">
                <a:extLst>
                  <a:ext uri="{FF2B5EF4-FFF2-40B4-BE49-F238E27FC236}">
                    <a16:creationId xmlns:a16="http://schemas.microsoft.com/office/drawing/2014/main" id="{2FC31786-7813-4523-B7FA-2E3AAF1352FC}"/>
                  </a:ext>
                </a:extLst>
              </p:cNvPr>
              <p:cNvSpPr/>
              <p:nvPr/>
            </p:nvSpPr>
            <p:spPr>
              <a:xfrm rot="5400000">
                <a:off x="2536862" y="2443951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>
                <a:extLst>
                  <a:ext uri="{FF2B5EF4-FFF2-40B4-BE49-F238E27FC236}">
                    <a16:creationId xmlns:a16="http://schemas.microsoft.com/office/drawing/2014/main" id="{1E9B3298-11DD-483E-8DF7-2D5DF46DF88A}"/>
                  </a:ext>
                </a:extLst>
              </p:cNvPr>
              <p:cNvSpPr/>
              <p:nvPr/>
            </p:nvSpPr>
            <p:spPr>
              <a:xfrm rot="5400000">
                <a:off x="2725333" y="2587172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>
                <a:extLst>
                  <a:ext uri="{FF2B5EF4-FFF2-40B4-BE49-F238E27FC236}">
                    <a16:creationId xmlns:a16="http://schemas.microsoft.com/office/drawing/2014/main" id="{45C12F77-58EB-450A-9432-F27759669019}"/>
                  </a:ext>
                </a:extLst>
              </p:cNvPr>
              <p:cNvSpPr/>
              <p:nvPr/>
            </p:nvSpPr>
            <p:spPr>
              <a:xfrm rot="5400000">
                <a:off x="2920783" y="2752427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Terminator 54">
                <a:extLst>
                  <a:ext uri="{FF2B5EF4-FFF2-40B4-BE49-F238E27FC236}">
                    <a16:creationId xmlns:a16="http://schemas.microsoft.com/office/drawing/2014/main" id="{FCF9D4F1-349F-433F-92BB-7130D654D5CD}"/>
                  </a:ext>
                </a:extLst>
              </p:cNvPr>
              <p:cNvSpPr/>
              <p:nvPr/>
            </p:nvSpPr>
            <p:spPr>
              <a:xfrm rot="5400000">
                <a:off x="3116235" y="2873609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1DD66A0-51D9-4419-8D0C-C3786924D33E}"/>
                  </a:ext>
                </a:extLst>
              </p:cNvPr>
              <p:cNvSpPr/>
              <p:nvPr/>
            </p:nvSpPr>
            <p:spPr>
              <a:xfrm>
                <a:off x="838200" y="2188129"/>
                <a:ext cx="3338111" cy="13297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CB12642-709C-47BF-860B-9A313314848A}"/>
              </a:ext>
            </a:extLst>
          </p:cNvPr>
          <p:cNvCxnSpPr/>
          <p:nvPr/>
        </p:nvCxnSpPr>
        <p:spPr>
          <a:xfrm>
            <a:off x="2166215" y="3425935"/>
            <a:ext cx="0" cy="512086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Graphic 71" descr="Hourglass">
            <a:extLst>
              <a:ext uri="{FF2B5EF4-FFF2-40B4-BE49-F238E27FC236}">
                <a16:creationId xmlns:a16="http://schemas.microsoft.com/office/drawing/2014/main" id="{58383D48-A20F-4A92-96ED-38EFF62A17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9878" y="3534211"/>
            <a:ext cx="323033" cy="3230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3BA797-9017-487A-B787-28C1E506BD54}"/>
              </a:ext>
            </a:extLst>
          </p:cNvPr>
          <p:cNvSpPr txBox="1"/>
          <p:nvPr/>
        </p:nvSpPr>
        <p:spPr>
          <a:xfrm>
            <a:off x="782507" y="1864842"/>
            <a:ext cx="2767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Growth along two axes</a:t>
            </a:r>
          </a:p>
        </p:txBody>
      </p:sp>
      <p:pic>
        <p:nvPicPr>
          <p:cNvPr id="89" name="Picture 88" descr="A close up of a fish&#10;&#10;Description automatically generated">
            <a:extLst>
              <a:ext uri="{FF2B5EF4-FFF2-40B4-BE49-F238E27FC236}">
                <a16:creationId xmlns:a16="http://schemas.microsoft.com/office/drawing/2014/main" id="{38FC97B4-01FC-4E2B-8254-D13383F9F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68" y="1557362"/>
            <a:ext cx="7198377" cy="2697448"/>
          </a:xfrm>
          <a:prstGeom prst="rect">
            <a:avLst/>
          </a:prstGeom>
        </p:spPr>
      </p:pic>
      <p:sp>
        <p:nvSpPr>
          <p:cNvPr id="90" name="Slide Number Placeholder 89">
            <a:extLst>
              <a:ext uri="{FF2B5EF4-FFF2-40B4-BE49-F238E27FC236}">
                <a16:creationId xmlns:a16="http://schemas.microsoft.com/office/drawing/2014/main" id="{3D939D6D-8BB7-4284-AA86-DAA99FDFB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6</a:t>
            </a:fld>
            <a:endParaRPr lang="en-US"/>
          </a:p>
        </p:txBody>
      </p:sp>
      <p:pic>
        <p:nvPicPr>
          <p:cNvPr id="73" name="Picture 72" descr="A picture containing animal, invertebrate, arthropod&#10;&#10;Description automatically generated">
            <a:extLst>
              <a:ext uri="{FF2B5EF4-FFF2-40B4-BE49-F238E27FC236}">
                <a16:creationId xmlns:a16="http://schemas.microsoft.com/office/drawing/2014/main" id="{89756515-B1E3-40DB-A022-0833A45B8B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80441" y="3766845"/>
            <a:ext cx="2318784" cy="3431800"/>
          </a:xfrm>
          <a:prstGeom prst="rect">
            <a:avLst/>
          </a:prstGeom>
        </p:spPr>
      </p:pic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37A4094-88A9-41DF-808C-CABA0CB1A350}"/>
              </a:ext>
            </a:extLst>
          </p:cNvPr>
          <p:cNvCxnSpPr/>
          <p:nvPr/>
        </p:nvCxnSpPr>
        <p:spPr>
          <a:xfrm>
            <a:off x="3190044" y="3100891"/>
            <a:ext cx="35987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F4FE7E0-1894-4FAC-B45D-1095CC0B6109}"/>
              </a:ext>
            </a:extLst>
          </p:cNvPr>
          <p:cNvCxnSpPr/>
          <p:nvPr/>
        </p:nvCxnSpPr>
        <p:spPr>
          <a:xfrm flipH="1">
            <a:off x="711669" y="3100891"/>
            <a:ext cx="34921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391885A-458A-401E-8B6F-44F6485A9A99}"/>
              </a:ext>
            </a:extLst>
          </p:cNvPr>
          <p:cNvCxnSpPr>
            <a:endCxn id="3" idx="2"/>
          </p:cNvCxnSpPr>
          <p:nvPr/>
        </p:nvCxnSpPr>
        <p:spPr>
          <a:xfrm flipV="1">
            <a:off x="2166215" y="2264952"/>
            <a:ext cx="0" cy="23166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07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6" y="115409"/>
            <a:ext cx="228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0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BIOLOGICAL BACKGROUND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32C44A7-42EE-449C-804E-B444D2EF5D3B}"/>
              </a:ext>
            </a:extLst>
          </p:cNvPr>
          <p:cNvGrpSpPr/>
          <p:nvPr/>
        </p:nvGrpSpPr>
        <p:grpSpPr>
          <a:xfrm>
            <a:off x="8057699" y="3042425"/>
            <a:ext cx="4127644" cy="3370547"/>
            <a:chOff x="4020191" y="3611029"/>
            <a:chExt cx="3293317" cy="2689245"/>
          </a:xfrm>
        </p:grpSpPr>
        <p:sp>
          <p:nvSpPr>
            <p:cNvPr id="74" name="Flowchart: Terminator 73">
              <a:extLst>
                <a:ext uri="{FF2B5EF4-FFF2-40B4-BE49-F238E27FC236}">
                  <a16:creationId xmlns:a16="http://schemas.microsoft.com/office/drawing/2014/main" id="{00CAAC2B-6C40-4A9D-A2C7-2E1C0ED163C8}"/>
                </a:ext>
              </a:extLst>
            </p:cNvPr>
            <p:cNvSpPr/>
            <p:nvPr/>
          </p:nvSpPr>
          <p:spPr>
            <a:xfrm rot="5400000">
              <a:off x="3625988" y="4841480"/>
              <a:ext cx="1977797" cy="395559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1A1946B9-7453-4001-8562-CE9F78661ACC}"/>
                </a:ext>
              </a:extLst>
            </p:cNvPr>
            <p:cNvGrpSpPr/>
            <p:nvPr/>
          </p:nvGrpSpPr>
          <p:grpSpPr>
            <a:xfrm>
              <a:off x="4020191" y="3611029"/>
              <a:ext cx="3293317" cy="2689245"/>
              <a:chOff x="3138007" y="3215364"/>
              <a:chExt cx="2201841" cy="1797972"/>
            </a:xfrm>
          </p:grpSpPr>
          <p:sp>
            <p:nvSpPr>
              <p:cNvPr id="79" name="Flowchart: Terminator 78">
                <a:extLst>
                  <a:ext uri="{FF2B5EF4-FFF2-40B4-BE49-F238E27FC236}">
                    <a16:creationId xmlns:a16="http://schemas.microsoft.com/office/drawing/2014/main" id="{431B40BE-5FE2-4D39-B675-D92D0602F236}"/>
                  </a:ext>
                </a:extLst>
              </p:cNvPr>
              <p:cNvSpPr/>
              <p:nvPr/>
            </p:nvSpPr>
            <p:spPr>
              <a:xfrm>
                <a:off x="3138007" y="3991814"/>
                <a:ext cx="874994" cy="288748"/>
              </a:xfrm>
              <a:prstGeom prst="flowChartTerminator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79">
                <a:extLst>
                  <a:ext uri="{FF2B5EF4-FFF2-40B4-BE49-F238E27FC236}">
                    <a16:creationId xmlns:a16="http://schemas.microsoft.com/office/drawing/2014/main" id="{2E0E1576-C089-42FB-9D76-F57F49E432F8}"/>
                  </a:ext>
                </a:extLst>
              </p:cNvPr>
              <p:cNvSpPr/>
              <p:nvPr/>
            </p:nvSpPr>
            <p:spPr>
              <a:xfrm rot="5400000">
                <a:off x="3141697" y="3879145"/>
                <a:ext cx="1322313" cy="264462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lowchart: Terminator 80">
                <a:extLst>
                  <a:ext uri="{FF2B5EF4-FFF2-40B4-BE49-F238E27FC236}">
                    <a16:creationId xmlns:a16="http://schemas.microsoft.com/office/drawing/2014/main" id="{9DA9662D-5F9C-47A3-8EFE-1435F1E2605E}"/>
                  </a:ext>
                </a:extLst>
              </p:cNvPr>
              <p:cNvSpPr/>
              <p:nvPr/>
            </p:nvSpPr>
            <p:spPr>
              <a:xfrm rot="5400000">
                <a:off x="3406159" y="3783256"/>
                <a:ext cx="1322313" cy="264462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lowchart: Terminator 81">
                <a:extLst>
                  <a:ext uri="{FF2B5EF4-FFF2-40B4-BE49-F238E27FC236}">
                    <a16:creationId xmlns:a16="http://schemas.microsoft.com/office/drawing/2014/main" id="{7468E1FB-7014-4D09-9928-739591AFA855}"/>
                  </a:ext>
                </a:extLst>
              </p:cNvPr>
              <p:cNvSpPr/>
              <p:nvPr/>
            </p:nvSpPr>
            <p:spPr>
              <a:xfrm rot="5400000">
                <a:off x="3670621" y="3744290"/>
                <a:ext cx="1322313" cy="264462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6A12A8B-26E8-4B4E-8878-B75CD407C553}"/>
                  </a:ext>
                </a:extLst>
              </p:cNvPr>
              <p:cNvSpPr/>
              <p:nvPr/>
            </p:nvSpPr>
            <p:spPr>
              <a:xfrm>
                <a:off x="3191559" y="4280562"/>
                <a:ext cx="2148289" cy="7327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49688B6-EBF4-4326-A904-EB56027D73A7}"/>
                </a:ext>
              </a:extLst>
            </p:cNvPr>
            <p:cNvGrpSpPr/>
            <p:nvPr/>
          </p:nvGrpSpPr>
          <p:grpSpPr>
            <a:xfrm>
              <a:off x="4100288" y="4889404"/>
              <a:ext cx="235755" cy="307777"/>
              <a:chOff x="-792724" y="3357446"/>
              <a:chExt cx="235755" cy="307777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AEE90EFE-037F-4773-A072-0180A30F4889}"/>
                  </a:ext>
                </a:extLst>
              </p:cNvPr>
              <p:cNvSpPr/>
              <p:nvPr/>
            </p:nvSpPr>
            <p:spPr>
              <a:xfrm>
                <a:off x="-792724" y="3366182"/>
                <a:ext cx="235755" cy="235755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8CBCA34-19A5-4571-B3D9-6037319675A1}"/>
                  </a:ext>
                </a:extLst>
              </p:cNvPr>
              <p:cNvSpPr txBox="1"/>
              <p:nvPr/>
            </p:nvSpPr>
            <p:spPr>
              <a:xfrm>
                <a:off x="-788880" y="3357446"/>
                <a:ext cx="1744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A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5961437-481E-4F56-B73E-24324FDA5AB8}"/>
              </a:ext>
            </a:extLst>
          </p:cNvPr>
          <p:cNvGrpSpPr/>
          <p:nvPr/>
        </p:nvGrpSpPr>
        <p:grpSpPr>
          <a:xfrm>
            <a:off x="0" y="2594053"/>
            <a:ext cx="4516774" cy="4395710"/>
            <a:chOff x="0" y="2594053"/>
            <a:chExt cx="4516774" cy="439571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1A88624-6D9F-4EE0-AC7A-05D98F25E3F0}"/>
                </a:ext>
              </a:extLst>
            </p:cNvPr>
            <p:cNvGrpSpPr/>
            <p:nvPr/>
          </p:nvGrpSpPr>
          <p:grpSpPr>
            <a:xfrm>
              <a:off x="0" y="2594053"/>
              <a:ext cx="4516774" cy="2306164"/>
              <a:chOff x="838200" y="1821693"/>
              <a:chExt cx="3338111" cy="1704365"/>
            </a:xfrm>
          </p:grpSpPr>
          <p:sp>
            <p:nvSpPr>
              <p:cNvPr id="26" name="Flowchart: Terminator 25">
                <a:extLst>
                  <a:ext uri="{FF2B5EF4-FFF2-40B4-BE49-F238E27FC236}">
                    <a16:creationId xmlns:a16="http://schemas.microsoft.com/office/drawing/2014/main" id="{9B199E28-14A7-4F24-9694-C812626F3C3B}"/>
                  </a:ext>
                </a:extLst>
              </p:cNvPr>
              <p:cNvSpPr/>
              <p:nvPr/>
            </p:nvSpPr>
            <p:spPr>
              <a:xfrm rot="5400000">
                <a:off x="777806" y="2906660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lowchart: Terminator 26">
                <a:extLst>
                  <a:ext uri="{FF2B5EF4-FFF2-40B4-BE49-F238E27FC236}">
                    <a16:creationId xmlns:a16="http://schemas.microsoft.com/office/drawing/2014/main" id="{EBAA4A31-DDC5-405B-ABDB-297CC5628BC5}"/>
                  </a:ext>
                </a:extLst>
              </p:cNvPr>
              <p:cNvSpPr/>
              <p:nvPr/>
            </p:nvSpPr>
            <p:spPr>
              <a:xfrm rot="5400000">
                <a:off x="973257" y="2785473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F796F4CB-E470-4444-81B9-24AD904EEBD9}"/>
                  </a:ext>
                </a:extLst>
              </p:cNvPr>
              <p:cNvSpPr/>
              <p:nvPr/>
            </p:nvSpPr>
            <p:spPr>
              <a:xfrm rot="5400000">
                <a:off x="1168707" y="2631239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C7BDBEBB-2437-40DD-9272-055B3C8BE210}"/>
                  </a:ext>
                </a:extLst>
              </p:cNvPr>
              <p:cNvSpPr/>
              <p:nvPr/>
            </p:nvSpPr>
            <p:spPr>
              <a:xfrm rot="5400000">
                <a:off x="1364157" y="2477002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Terminator 29">
                <a:extLst>
                  <a:ext uri="{FF2B5EF4-FFF2-40B4-BE49-F238E27FC236}">
                    <a16:creationId xmlns:a16="http://schemas.microsoft.com/office/drawing/2014/main" id="{872ED113-7F1A-430E-A707-3745FE2D2EB7}"/>
                  </a:ext>
                </a:extLst>
              </p:cNvPr>
              <p:cNvSpPr/>
              <p:nvPr/>
            </p:nvSpPr>
            <p:spPr>
              <a:xfrm rot="5400000">
                <a:off x="1559608" y="2366832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lowchart: Terminator 30">
                <a:extLst>
                  <a:ext uri="{FF2B5EF4-FFF2-40B4-BE49-F238E27FC236}">
                    <a16:creationId xmlns:a16="http://schemas.microsoft.com/office/drawing/2014/main" id="{C09AC35D-6D92-4F78-B26D-84BA5687043A}"/>
                  </a:ext>
                </a:extLst>
              </p:cNvPr>
              <p:cNvSpPr/>
              <p:nvPr/>
            </p:nvSpPr>
            <p:spPr>
              <a:xfrm rot="5400000">
                <a:off x="1755059" y="2267679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Terminator 31">
                <a:extLst>
                  <a:ext uri="{FF2B5EF4-FFF2-40B4-BE49-F238E27FC236}">
                    <a16:creationId xmlns:a16="http://schemas.microsoft.com/office/drawing/2014/main" id="{383E06AE-B293-4B2D-A23B-EA6E54821C41}"/>
                  </a:ext>
                </a:extLst>
              </p:cNvPr>
              <p:cNvSpPr/>
              <p:nvPr/>
            </p:nvSpPr>
            <p:spPr>
              <a:xfrm rot="5400000">
                <a:off x="1950510" y="2212594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Terminator 32">
                <a:extLst>
                  <a:ext uri="{FF2B5EF4-FFF2-40B4-BE49-F238E27FC236}">
                    <a16:creationId xmlns:a16="http://schemas.microsoft.com/office/drawing/2014/main" id="{04AFB626-77EE-4E8D-9CBA-CCD2217D9351}"/>
                  </a:ext>
                </a:extLst>
              </p:cNvPr>
              <p:cNvSpPr/>
              <p:nvPr/>
            </p:nvSpPr>
            <p:spPr>
              <a:xfrm rot="5400000">
                <a:off x="2145961" y="2256662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>
                <a:extLst>
                  <a:ext uri="{FF2B5EF4-FFF2-40B4-BE49-F238E27FC236}">
                    <a16:creationId xmlns:a16="http://schemas.microsoft.com/office/drawing/2014/main" id="{4D171749-E659-44A9-8F4F-9B11D95C9626}"/>
                  </a:ext>
                </a:extLst>
              </p:cNvPr>
              <p:cNvSpPr/>
              <p:nvPr/>
            </p:nvSpPr>
            <p:spPr>
              <a:xfrm rot="5400000">
                <a:off x="2341411" y="2333781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Terminator 34">
                <a:extLst>
                  <a:ext uri="{FF2B5EF4-FFF2-40B4-BE49-F238E27FC236}">
                    <a16:creationId xmlns:a16="http://schemas.microsoft.com/office/drawing/2014/main" id="{41951B7B-00B5-4203-AF43-9E0D775EE1D7}"/>
                  </a:ext>
                </a:extLst>
              </p:cNvPr>
              <p:cNvSpPr/>
              <p:nvPr/>
            </p:nvSpPr>
            <p:spPr>
              <a:xfrm rot="5400000">
                <a:off x="2536862" y="2443951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lowchart: Terminator 35">
                <a:extLst>
                  <a:ext uri="{FF2B5EF4-FFF2-40B4-BE49-F238E27FC236}">
                    <a16:creationId xmlns:a16="http://schemas.microsoft.com/office/drawing/2014/main" id="{DBB07095-3F50-46B2-A197-8E35A434CE22}"/>
                  </a:ext>
                </a:extLst>
              </p:cNvPr>
              <p:cNvSpPr/>
              <p:nvPr/>
            </p:nvSpPr>
            <p:spPr>
              <a:xfrm rot="5400000">
                <a:off x="2725333" y="2587172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lowchart: Terminator 36">
                <a:extLst>
                  <a:ext uri="{FF2B5EF4-FFF2-40B4-BE49-F238E27FC236}">
                    <a16:creationId xmlns:a16="http://schemas.microsoft.com/office/drawing/2014/main" id="{6E044C92-01F4-4A8F-B963-33CBEA083757}"/>
                  </a:ext>
                </a:extLst>
              </p:cNvPr>
              <p:cNvSpPr/>
              <p:nvPr/>
            </p:nvSpPr>
            <p:spPr>
              <a:xfrm rot="5400000">
                <a:off x="2920783" y="2752427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Terminator 37">
                <a:extLst>
                  <a:ext uri="{FF2B5EF4-FFF2-40B4-BE49-F238E27FC236}">
                    <a16:creationId xmlns:a16="http://schemas.microsoft.com/office/drawing/2014/main" id="{4E5F08F6-3080-47D3-834D-AAF6A55F795B}"/>
                  </a:ext>
                </a:extLst>
              </p:cNvPr>
              <p:cNvSpPr/>
              <p:nvPr/>
            </p:nvSpPr>
            <p:spPr>
              <a:xfrm rot="5400000">
                <a:off x="3116235" y="2873609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D5A23FD-7B3A-4B4A-AA04-5CE3B8E3A70C}"/>
                  </a:ext>
                </a:extLst>
              </p:cNvPr>
              <p:cNvSpPr/>
              <p:nvPr/>
            </p:nvSpPr>
            <p:spPr>
              <a:xfrm>
                <a:off x="838200" y="2196271"/>
                <a:ext cx="3338111" cy="13297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0AE5DE2-82C6-46C2-B299-79841BE412CC}"/>
                </a:ext>
              </a:extLst>
            </p:cNvPr>
            <p:cNvGrpSpPr/>
            <p:nvPr/>
          </p:nvGrpSpPr>
          <p:grpSpPr>
            <a:xfrm>
              <a:off x="0" y="4263726"/>
              <a:ext cx="4516774" cy="2726037"/>
              <a:chOff x="838200" y="4774999"/>
              <a:chExt cx="3338111" cy="2014671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6488A0B1-3A7E-48FA-BF1E-3B6E8DA6563D}"/>
                  </a:ext>
                </a:extLst>
              </p:cNvPr>
              <p:cNvGrpSpPr/>
              <p:nvPr/>
            </p:nvGrpSpPr>
            <p:grpSpPr>
              <a:xfrm>
                <a:off x="838200" y="4774999"/>
                <a:ext cx="3338111" cy="1704365"/>
                <a:chOff x="2203373" y="1883887"/>
                <a:chExt cx="3338111" cy="1704365"/>
              </a:xfrm>
            </p:grpSpPr>
            <p:sp>
              <p:nvSpPr>
                <p:cNvPr id="57" name="Flowchart: Terminator 56">
                  <a:extLst>
                    <a:ext uri="{FF2B5EF4-FFF2-40B4-BE49-F238E27FC236}">
                      <a16:creationId xmlns:a16="http://schemas.microsoft.com/office/drawing/2014/main" id="{538C5990-0CFE-44B4-8F1B-1633AC3EEF1B}"/>
                    </a:ext>
                  </a:extLst>
                </p:cNvPr>
                <p:cNvSpPr/>
                <p:nvPr/>
              </p:nvSpPr>
              <p:spPr>
                <a:xfrm rot="5400000">
                  <a:off x="2142979" y="2968854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lowchart: Terminator 57">
                  <a:extLst>
                    <a:ext uri="{FF2B5EF4-FFF2-40B4-BE49-F238E27FC236}">
                      <a16:creationId xmlns:a16="http://schemas.microsoft.com/office/drawing/2014/main" id="{99AE4079-6130-47A4-98AB-1A7E667CD35F}"/>
                    </a:ext>
                  </a:extLst>
                </p:cNvPr>
                <p:cNvSpPr/>
                <p:nvPr/>
              </p:nvSpPr>
              <p:spPr>
                <a:xfrm rot="5400000">
                  <a:off x="2338430" y="2847667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lowchart: Terminator 58">
                  <a:extLst>
                    <a:ext uri="{FF2B5EF4-FFF2-40B4-BE49-F238E27FC236}">
                      <a16:creationId xmlns:a16="http://schemas.microsoft.com/office/drawing/2014/main" id="{B33D5FDF-1368-4EE3-8631-83634A1802F4}"/>
                    </a:ext>
                  </a:extLst>
                </p:cNvPr>
                <p:cNvSpPr/>
                <p:nvPr/>
              </p:nvSpPr>
              <p:spPr>
                <a:xfrm rot="5400000">
                  <a:off x="2533880" y="2693433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lowchart: Terminator 59">
                  <a:extLst>
                    <a:ext uri="{FF2B5EF4-FFF2-40B4-BE49-F238E27FC236}">
                      <a16:creationId xmlns:a16="http://schemas.microsoft.com/office/drawing/2014/main" id="{7BBE95F0-3175-4A14-BCD4-51353DE2C93E}"/>
                    </a:ext>
                  </a:extLst>
                </p:cNvPr>
                <p:cNvSpPr/>
                <p:nvPr/>
              </p:nvSpPr>
              <p:spPr>
                <a:xfrm rot="5400000">
                  <a:off x="2729330" y="2539196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Flowchart: Terminator 60">
                  <a:extLst>
                    <a:ext uri="{FF2B5EF4-FFF2-40B4-BE49-F238E27FC236}">
                      <a16:creationId xmlns:a16="http://schemas.microsoft.com/office/drawing/2014/main" id="{EF630A38-588C-4A7C-91AF-557B6E32CB63}"/>
                    </a:ext>
                  </a:extLst>
                </p:cNvPr>
                <p:cNvSpPr/>
                <p:nvPr/>
              </p:nvSpPr>
              <p:spPr>
                <a:xfrm rot="5400000">
                  <a:off x="2924781" y="2429026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lowchart: Terminator 61">
                  <a:extLst>
                    <a:ext uri="{FF2B5EF4-FFF2-40B4-BE49-F238E27FC236}">
                      <a16:creationId xmlns:a16="http://schemas.microsoft.com/office/drawing/2014/main" id="{BFE6315B-CC67-4ADF-A618-A4D3E0E5A4B4}"/>
                    </a:ext>
                  </a:extLst>
                </p:cNvPr>
                <p:cNvSpPr/>
                <p:nvPr/>
              </p:nvSpPr>
              <p:spPr>
                <a:xfrm rot="5400000">
                  <a:off x="3120232" y="2329873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lowchart: Terminator 62">
                  <a:extLst>
                    <a:ext uri="{FF2B5EF4-FFF2-40B4-BE49-F238E27FC236}">
                      <a16:creationId xmlns:a16="http://schemas.microsoft.com/office/drawing/2014/main" id="{71345166-C244-47E3-A528-D972ED5B936A}"/>
                    </a:ext>
                  </a:extLst>
                </p:cNvPr>
                <p:cNvSpPr/>
                <p:nvPr/>
              </p:nvSpPr>
              <p:spPr>
                <a:xfrm rot="5400000">
                  <a:off x="3315683" y="2274788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lowchart: Terminator 63">
                  <a:extLst>
                    <a:ext uri="{FF2B5EF4-FFF2-40B4-BE49-F238E27FC236}">
                      <a16:creationId xmlns:a16="http://schemas.microsoft.com/office/drawing/2014/main" id="{85A17BD3-2C5B-4FF3-8D5B-80E8EDEA5ED5}"/>
                    </a:ext>
                  </a:extLst>
                </p:cNvPr>
                <p:cNvSpPr/>
                <p:nvPr/>
              </p:nvSpPr>
              <p:spPr>
                <a:xfrm rot="5400000">
                  <a:off x="3511134" y="2318856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Flowchart: Terminator 64">
                  <a:extLst>
                    <a:ext uri="{FF2B5EF4-FFF2-40B4-BE49-F238E27FC236}">
                      <a16:creationId xmlns:a16="http://schemas.microsoft.com/office/drawing/2014/main" id="{C9D81502-D79B-485B-8F96-C73F60CC65C4}"/>
                    </a:ext>
                  </a:extLst>
                </p:cNvPr>
                <p:cNvSpPr/>
                <p:nvPr/>
              </p:nvSpPr>
              <p:spPr>
                <a:xfrm rot="5400000">
                  <a:off x="3706584" y="2395975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lowchart: Terminator 65">
                  <a:extLst>
                    <a:ext uri="{FF2B5EF4-FFF2-40B4-BE49-F238E27FC236}">
                      <a16:creationId xmlns:a16="http://schemas.microsoft.com/office/drawing/2014/main" id="{E284AA5B-E361-4189-911C-C431091228DE}"/>
                    </a:ext>
                  </a:extLst>
                </p:cNvPr>
                <p:cNvSpPr/>
                <p:nvPr/>
              </p:nvSpPr>
              <p:spPr>
                <a:xfrm rot="5400000">
                  <a:off x="3902035" y="2506145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lowchart: Terminator 66">
                  <a:extLst>
                    <a:ext uri="{FF2B5EF4-FFF2-40B4-BE49-F238E27FC236}">
                      <a16:creationId xmlns:a16="http://schemas.microsoft.com/office/drawing/2014/main" id="{E636F33D-1E04-455F-A5F2-48E7897E48F0}"/>
                    </a:ext>
                  </a:extLst>
                </p:cNvPr>
                <p:cNvSpPr/>
                <p:nvPr/>
              </p:nvSpPr>
              <p:spPr>
                <a:xfrm rot="5400000">
                  <a:off x="4090506" y="2649366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lowchart: Terminator 67">
                  <a:extLst>
                    <a:ext uri="{FF2B5EF4-FFF2-40B4-BE49-F238E27FC236}">
                      <a16:creationId xmlns:a16="http://schemas.microsoft.com/office/drawing/2014/main" id="{4739D0CF-FE81-4249-9C60-CA313AEE57FE}"/>
                    </a:ext>
                  </a:extLst>
                </p:cNvPr>
                <p:cNvSpPr/>
                <p:nvPr/>
              </p:nvSpPr>
              <p:spPr>
                <a:xfrm rot="5400000">
                  <a:off x="4285956" y="2814621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lowchart: Terminator 68">
                  <a:extLst>
                    <a:ext uri="{FF2B5EF4-FFF2-40B4-BE49-F238E27FC236}">
                      <a16:creationId xmlns:a16="http://schemas.microsoft.com/office/drawing/2014/main" id="{49095BD9-EB74-452C-9BC5-27EA1BE91E3B}"/>
                    </a:ext>
                  </a:extLst>
                </p:cNvPr>
                <p:cNvSpPr/>
                <p:nvPr/>
              </p:nvSpPr>
              <p:spPr>
                <a:xfrm rot="5400000">
                  <a:off x="4481408" y="2968371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C8E1B288-9FC9-4DDC-834D-A9BBA3DC9276}"/>
                    </a:ext>
                  </a:extLst>
                </p:cNvPr>
                <p:cNvSpPr/>
                <p:nvPr/>
              </p:nvSpPr>
              <p:spPr>
                <a:xfrm>
                  <a:off x="2203373" y="2750969"/>
                  <a:ext cx="3338111" cy="83728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321AC196-7D90-4C9E-A384-88A0FCDB1C2A}"/>
                  </a:ext>
                </a:extLst>
              </p:cNvPr>
              <p:cNvGrpSpPr/>
              <p:nvPr/>
            </p:nvGrpSpPr>
            <p:grpSpPr>
              <a:xfrm>
                <a:off x="838200" y="5093447"/>
                <a:ext cx="3338111" cy="1696223"/>
                <a:chOff x="838200" y="1821693"/>
                <a:chExt cx="3338111" cy="1696223"/>
              </a:xfrm>
            </p:grpSpPr>
            <p:sp>
              <p:nvSpPr>
                <p:cNvPr id="43" name="Flowchart: Terminator 42">
                  <a:extLst>
                    <a:ext uri="{FF2B5EF4-FFF2-40B4-BE49-F238E27FC236}">
                      <a16:creationId xmlns:a16="http://schemas.microsoft.com/office/drawing/2014/main" id="{E136444D-77C6-4E5C-AFF5-0F4DE97B38FD}"/>
                    </a:ext>
                  </a:extLst>
                </p:cNvPr>
                <p:cNvSpPr/>
                <p:nvPr/>
              </p:nvSpPr>
              <p:spPr>
                <a:xfrm rot="5400000">
                  <a:off x="777806" y="2906660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lowchart: Terminator 43">
                  <a:extLst>
                    <a:ext uri="{FF2B5EF4-FFF2-40B4-BE49-F238E27FC236}">
                      <a16:creationId xmlns:a16="http://schemas.microsoft.com/office/drawing/2014/main" id="{0FEC0D61-B3A4-4351-8F96-AC237AA25506}"/>
                    </a:ext>
                  </a:extLst>
                </p:cNvPr>
                <p:cNvSpPr/>
                <p:nvPr/>
              </p:nvSpPr>
              <p:spPr>
                <a:xfrm rot="5400000">
                  <a:off x="973257" y="2785473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lowchart: Terminator 44">
                  <a:extLst>
                    <a:ext uri="{FF2B5EF4-FFF2-40B4-BE49-F238E27FC236}">
                      <a16:creationId xmlns:a16="http://schemas.microsoft.com/office/drawing/2014/main" id="{75262B1C-79BE-4C72-ADEA-4179E04AD88B}"/>
                    </a:ext>
                  </a:extLst>
                </p:cNvPr>
                <p:cNvSpPr/>
                <p:nvPr/>
              </p:nvSpPr>
              <p:spPr>
                <a:xfrm rot="5400000">
                  <a:off x="1168707" y="2631239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lowchart: Terminator 45">
                  <a:extLst>
                    <a:ext uri="{FF2B5EF4-FFF2-40B4-BE49-F238E27FC236}">
                      <a16:creationId xmlns:a16="http://schemas.microsoft.com/office/drawing/2014/main" id="{64B496DF-603B-4C7D-9CB5-7CEFD8A777AD}"/>
                    </a:ext>
                  </a:extLst>
                </p:cNvPr>
                <p:cNvSpPr/>
                <p:nvPr/>
              </p:nvSpPr>
              <p:spPr>
                <a:xfrm rot="5400000">
                  <a:off x="1364157" y="2477002"/>
                  <a:ext cx="977252" cy="195450"/>
                </a:xfrm>
                <a:prstGeom prst="flowChartTermina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lowchart: Terminator 46">
                  <a:extLst>
                    <a:ext uri="{FF2B5EF4-FFF2-40B4-BE49-F238E27FC236}">
                      <a16:creationId xmlns:a16="http://schemas.microsoft.com/office/drawing/2014/main" id="{D44F86CB-847B-4616-B797-BDEF34B3EA88}"/>
                    </a:ext>
                  </a:extLst>
                </p:cNvPr>
                <p:cNvSpPr/>
                <p:nvPr/>
              </p:nvSpPr>
              <p:spPr>
                <a:xfrm rot="5400000">
                  <a:off x="1559608" y="2366832"/>
                  <a:ext cx="977252" cy="195450"/>
                </a:xfrm>
                <a:prstGeom prst="flowChartTermina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lowchart: Terminator 47">
                  <a:extLst>
                    <a:ext uri="{FF2B5EF4-FFF2-40B4-BE49-F238E27FC236}">
                      <a16:creationId xmlns:a16="http://schemas.microsoft.com/office/drawing/2014/main" id="{2D8C2010-03B6-42F0-A732-DBE04C3DCD1D}"/>
                    </a:ext>
                  </a:extLst>
                </p:cNvPr>
                <p:cNvSpPr/>
                <p:nvPr/>
              </p:nvSpPr>
              <p:spPr>
                <a:xfrm rot="5400000">
                  <a:off x="1755059" y="2267679"/>
                  <a:ext cx="977252" cy="195450"/>
                </a:xfrm>
                <a:prstGeom prst="flowChartTermina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lowchart: Terminator 48">
                  <a:extLst>
                    <a:ext uri="{FF2B5EF4-FFF2-40B4-BE49-F238E27FC236}">
                      <a16:creationId xmlns:a16="http://schemas.microsoft.com/office/drawing/2014/main" id="{336846BE-0B65-4627-BAA5-0860A9434DD7}"/>
                    </a:ext>
                  </a:extLst>
                </p:cNvPr>
                <p:cNvSpPr/>
                <p:nvPr/>
              </p:nvSpPr>
              <p:spPr>
                <a:xfrm rot="5400000">
                  <a:off x="1950510" y="2212594"/>
                  <a:ext cx="977252" cy="195450"/>
                </a:xfrm>
                <a:prstGeom prst="flowChartTermina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lowchart: Terminator 49">
                  <a:extLst>
                    <a:ext uri="{FF2B5EF4-FFF2-40B4-BE49-F238E27FC236}">
                      <a16:creationId xmlns:a16="http://schemas.microsoft.com/office/drawing/2014/main" id="{CC095E9C-F709-433F-859A-ADF816E745AC}"/>
                    </a:ext>
                  </a:extLst>
                </p:cNvPr>
                <p:cNvSpPr/>
                <p:nvPr/>
              </p:nvSpPr>
              <p:spPr>
                <a:xfrm rot="5400000">
                  <a:off x="2145961" y="2256662"/>
                  <a:ext cx="977252" cy="195450"/>
                </a:xfrm>
                <a:prstGeom prst="flowChartTermina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lowchart: Terminator 50">
                  <a:extLst>
                    <a:ext uri="{FF2B5EF4-FFF2-40B4-BE49-F238E27FC236}">
                      <a16:creationId xmlns:a16="http://schemas.microsoft.com/office/drawing/2014/main" id="{7F88BEF8-6A8B-4BB2-B56D-2E6FA532072B}"/>
                    </a:ext>
                  </a:extLst>
                </p:cNvPr>
                <p:cNvSpPr/>
                <p:nvPr/>
              </p:nvSpPr>
              <p:spPr>
                <a:xfrm rot="5400000">
                  <a:off x="2341411" y="2333781"/>
                  <a:ext cx="977252" cy="195450"/>
                </a:xfrm>
                <a:prstGeom prst="flowChartTermina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lowchart: Terminator 51">
                  <a:extLst>
                    <a:ext uri="{FF2B5EF4-FFF2-40B4-BE49-F238E27FC236}">
                      <a16:creationId xmlns:a16="http://schemas.microsoft.com/office/drawing/2014/main" id="{2FC31786-7813-4523-B7FA-2E3AAF1352FC}"/>
                    </a:ext>
                  </a:extLst>
                </p:cNvPr>
                <p:cNvSpPr/>
                <p:nvPr/>
              </p:nvSpPr>
              <p:spPr>
                <a:xfrm rot="5400000">
                  <a:off x="2536862" y="2443951"/>
                  <a:ext cx="977252" cy="195450"/>
                </a:xfrm>
                <a:prstGeom prst="flowChartTermina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lowchart: Terminator 52">
                  <a:extLst>
                    <a:ext uri="{FF2B5EF4-FFF2-40B4-BE49-F238E27FC236}">
                      <a16:creationId xmlns:a16="http://schemas.microsoft.com/office/drawing/2014/main" id="{1E9B3298-11DD-483E-8DF7-2D5DF46DF88A}"/>
                    </a:ext>
                  </a:extLst>
                </p:cNvPr>
                <p:cNvSpPr/>
                <p:nvPr/>
              </p:nvSpPr>
              <p:spPr>
                <a:xfrm rot="5400000">
                  <a:off x="2725333" y="2587172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lowchart: Terminator 53">
                  <a:extLst>
                    <a:ext uri="{FF2B5EF4-FFF2-40B4-BE49-F238E27FC236}">
                      <a16:creationId xmlns:a16="http://schemas.microsoft.com/office/drawing/2014/main" id="{45C12F77-58EB-450A-9432-F27759669019}"/>
                    </a:ext>
                  </a:extLst>
                </p:cNvPr>
                <p:cNvSpPr/>
                <p:nvPr/>
              </p:nvSpPr>
              <p:spPr>
                <a:xfrm rot="5400000">
                  <a:off x="2920783" y="2752427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Flowchart: Terminator 54">
                  <a:extLst>
                    <a:ext uri="{FF2B5EF4-FFF2-40B4-BE49-F238E27FC236}">
                      <a16:creationId xmlns:a16="http://schemas.microsoft.com/office/drawing/2014/main" id="{FCF9D4F1-349F-433F-92BB-7130D654D5CD}"/>
                    </a:ext>
                  </a:extLst>
                </p:cNvPr>
                <p:cNvSpPr/>
                <p:nvPr/>
              </p:nvSpPr>
              <p:spPr>
                <a:xfrm rot="5400000">
                  <a:off x="3116235" y="2873609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E1DD66A0-51D9-4419-8D0C-C3786924D33E}"/>
                    </a:ext>
                  </a:extLst>
                </p:cNvPr>
                <p:cNvSpPr/>
                <p:nvPr/>
              </p:nvSpPr>
              <p:spPr>
                <a:xfrm>
                  <a:off x="838200" y="2188129"/>
                  <a:ext cx="3338111" cy="13297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DCB12642-709C-47BF-860B-9A313314848A}"/>
                </a:ext>
              </a:extLst>
            </p:cNvPr>
            <p:cNvCxnSpPr/>
            <p:nvPr/>
          </p:nvCxnSpPr>
          <p:spPr>
            <a:xfrm>
              <a:off x="2166215" y="3425935"/>
              <a:ext cx="0" cy="512086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" name="Graphic 71" descr="Hourglass">
              <a:extLst>
                <a:ext uri="{FF2B5EF4-FFF2-40B4-BE49-F238E27FC236}">
                  <a16:creationId xmlns:a16="http://schemas.microsoft.com/office/drawing/2014/main" id="{58383D48-A20F-4A92-96ED-38EFF62A1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79878" y="3534211"/>
              <a:ext cx="323033" cy="323033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F800F63-5BE3-4C20-A449-46400907D8FB}"/>
                </a:ext>
              </a:extLst>
            </p:cNvPr>
            <p:cNvSpPr/>
            <p:nvPr/>
          </p:nvSpPr>
          <p:spPr>
            <a:xfrm>
              <a:off x="358659" y="5039261"/>
              <a:ext cx="382861" cy="38286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A3C5E319-A349-4AF1-84AF-620FC7B30D5B}"/>
                </a:ext>
              </a:extLst>
            </p:cNvPr>
            <p:cNvSpPr/>
            <p:nvPr/>
          </p:nvSpPr>
          <p:spPr>
            <a:xfrm>
              <a:off x="3600846" y="5005122"/>
              <a:ext cx="382861" cy="38286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23BA797-9017-487A-B787-28C1E506BD54}"/>
              </a:ext>
            </a:extLst>
          </p:cNvPr>
          <p:cNvSpPr txBox="1"/>
          <p:nvPr/>
        </p:nvSpPr>
        <p:spPr>
          <a:xfrm>
            <a:off x="782507" y="1864842"/>
            <a:ext cx="2767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Growth along two axes</a:t>
            </a:r>
          </a:p>
        </p:txBody>
      </p:sp>
      <p:sp>
        <p:nvSpPr>
          <p:cNvPr id="86" name="Slide Number Placeholder 85">
            <a:extLst>
              <a:ext uri="{FF2B5EF4-FFF2-40B4-BE49-F238E27FC236}">
                <a16:creationId xmlns:a16="http://schemas.microsoft.com/office/drawing/2014/main" id="{198AA6AB-5842-4899-8ADD-25F1B442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4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AB83E715-6709-4446-B064-FA2D7CF38FD2}"/>
              </a:ext>
            </a:extLst>
          </p:cNvPr>
          <p:cNvGrpSpPr/>
          <p:nvPr/>
        </p:nvGrpSpPr>
        <p:grpSpPr>
          <a:xfrm>
            <a:off x="7235626" y="2974667"/>
            <a:ext cx="4950395" cy="3430376"/>
            <a:chOff x="3221762" y="3514577"/>
            <a:chExt cx="4950395" cy="3430376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1CBF74A-D098-4C84-B709-5FFFA952AABC}"/>
                </a:ext>
              </a:extLst>
            </p:cNvPr>
            <p:cNvGrpSpPr/>
            <p:nvPr/>
          </p:nvGrpSpPr>
          <p:grpSpPr>
            <a:xfrm>
              <a:off x="3694086" y="3514577"/>
              <a:ext cx="4478071" cy="3430376"/>
              <a:chOff x="3740612" y="3563296"/>
              <a:chExt cx="3572896" cy="2736978"/>
            </a:xfrm>
          </p:grpSpPr>
          <p:sp>
            <p:nvSpPr>
              <p:cNvPr id="90" name="Flowchart: Terminator 89">
                <a:extLst>
                  <a:ext uri="{FF2B5EF4-FFF2-40B4-BE49-F238E27FC236}">
                    <a16:creationId xmlns:a16="http://schemas.microsoft.com/office/drawing/2014/main" id="{198CA6C3-06B7-418A-A6D4-CDFF192AC6DF}"/>
                  </a:ext>
                </a:extLst>
              </p:cNvPr>
              <p:cNvSpPr/>
              <p:nvPr/>
            </p:nvSpPr>
            <p:spPr>
              <a:xfrm rot="5400000">
                <a:off x="3625988" y="4800568"/>
                <a:ext cx="1977797" cy="395559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B9C75162-7DD5-4BAF-A25E-75A0EA538C4A}"/>
                  </a:ext>
                </a:extLst>
              </p:cNvPr>
              <p:cNvGrpSpPr/>
              <p:nvPr/>
            </p:nvGrpSpPr>
            <p:grpSpPr>
              <a:xfrm>
                <a:off x="3740612" y="3563296"/>
                <a:ext cx="3572896" cy="2736978"/>
                <a:chOff x="2951088" y="3183451"/>
                <a:chExt cx="2388760" cy="1829885"/>
              </a:xfrm>
            </p:grpSpPr>
            <p:sp>
              <p:nvSpPr>
                <p:cNvPr id="95" name="Flowchart: Terminator 94">
                  <a:extLst>
                    <a:ext uri="{FF2B5EF4-FFF2-40B4-BE49-F238E27FC236}">
                      <a16:creationId xmlns:a16="http://schemas.microsoft.com/office/drawing/2014/main" id="{AF5EEC42-26E1-488A-B80C-E4BE9F59EC1F}"/>
                    </a:ext>
                  </a:extLst>
                </p:cNvPr>
                <p:cNvSpPr/>
                <p:nvPr/>
              </p:nvSpPr>
              <p:spPr>
                <a:xfrm>
                  <a:off x="2951088" y="3991814"/>
                  <a:ext cx="874994" cy="288748"/>
                </a:xfrm>
                <a:prstGeom prst="flowChartTerminator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Flowchart: Terminator 95">
                  <a:extLst>
                    <a:ext uri="{FF2B5EF4-FFF2-40B4-BE49-F238E27FC236}">
                      <a16:creationId xmlns:a16="http://schemas.microsoft.com/office/drawing/2014/main" id="{BB0B6787-A75D-41A2-9FC7-90ACBBEFC471}"/>
                    </a:ext>
                  </a:extLst>
                </p:cNvPr>
                <p:cNvSpPr/>
                <p:nvPr/>
              </p:nvSpPr>
              <p:spPr>
                <a:xfrm rot="5400000">
                  <a:off x="3141697" y="3851792"/>
                  <a:ext cx="1322313" cy="264462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Flowchart: Terminator 96">
                  <a:extLst>
                    <a:ext uri="{FF2B5EF4-FFF2-40B4-BE49-F238E27FC236}">
                      <a16:creationId xmlns:a16="http://schemas.microsoft.com/office/drawing/2014/main" id="{1FE25BD1-8723-4762-AC1E-E75E5FF46B9A}"/>
                    </a:ext>
                  </a:extLst>
                </p:cNvPr>
                <p:cNvSpPr/>
                <p:nvPr/>
              </p:nvSpPr>
              <p:spPr>
                <a:xfrm rot="5400000">
                  <a:off x="3406159" y="3755902"/>
                  <a:ext cx="1322313" cy="264462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Flowchart: Terminator 97">
                  <a:extLst>
                    <a:ext uri="{FF2B5EF4-FFF2-40B4-BE49-F238E27FC236}">
                      <a16:creationId xmlns:a16="http://schemas.microsoft.com/office/drawing/2014/main" id="{D769FA1C-D93E-4806-B01C-AD6E0F8FF8CE}"/>
                    </a:ext>
                  </a:extLst>
                </p:cNvPr>
                <p:cNvSpPr/>
                <p:nvPr/>
              </p:nvSpPr>
              <p:spPr>
                <a:xfrm rot="5400000">
                  <a:off x="3670621" y="3712377"/>
                  <a:ext cx="1322313" cy="264462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8AA6640E-ADE2-4D12-8812-00E329824E53}"/>
                    </a:ext>
                  </a:extLst>
                </p:cNvPr>
                <p:cNvSpPr/>
                <p:nvPr/>
              </p:nvSpPr>
              <p:spPr>
                <a:xfrm>
                  <a:off x="2996678" y="4280562"/>
                  <a:ext cx="2343170" cy="73277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CCF6C69-2D3E-4993-8F23-F77A8DAAC0EB}"/>
                  </a:ext>
                </a:extLst>
              </p:cNvPr>
              <p:cNvGrpSpPr/>
              <p:nvPr/>
            </p:nvGrpSpPr>
            <p:grpSpPr>
              <a:xfrm>
                <a:off x="3800258" y="4862130"/>
                <a:ext cx="235755" cy="307777"/>
                <a:chOff x="-1092754" y="3330172"/>
                <a:chExt cx="235755" cy="307777"/>
              </a:xfrm>
            </p:grpSpPr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6867BC4D-0DBE-448F-9B9E-DA16A27E39C7}"/>
                    </a:ext>
                  </a:extLst>
                </p:cNvPr>
                <p:cNvSpPr/>
                <p:nvPr/>
              </p:nvSpPr>
              <p:spPr>
                <a:xfrm>
                  <a:off x="-1092754" y="3338907"/>
                  <a:ext cx="235755" cy="235755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8C6AD29A-5614-4E16-B364-E887CC382ED2}"/>
                    </a:ext>
                  </a:extLst>
                </p:cNvPr>
                <p:cNvSpPr txBox="1"/>
                <p:nvPr/>
              </p:nvSpPr>
              <p:spPr>
                <a:xfrm>
                  <a:off x="-1082079" y="3330172"/>
                  <a:ext cx="17444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</a:rPr>
                    <a:t>A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6C5DC35-5837-4057-9A33-7645AF6DC999}"/>
                </a:ext>
              </a:extLst>
            </p:cNvPr>
            <p:cNvSpPr/>
            <p:nvPr/>
          </p:nvSpPr>
          <p:spPr>
            <a:xfrm>
              <a:off x="4165798" y="5158859"/>
              <a:ext cx="295481" cy="295481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6509EE4-F635-4BD7-8556-8DB5DF899B8E}"/>
                </a:ext>
              </a:extLst>
            </p:cNvPr>
            <p:cNvSpPr txBox="1"/>
            <p:nvPr/>
          </p:nvSpPr>
          <p:spPr>
            <a:xfrm>
              <a:off x="4165798" y="5158859"/>
              <a:ext cx="3439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A’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044155B8-BA83-4D56-8BAF-BF7D1F8C84F3}"/>
                </a:ext>
              </a:extLst>
            </p:cNvPr>
            <p:cNvCxnSpPr/>
            <p:nvPr/>
          </p:nvCxnSpPr>
          <p:spPr>
            <a:xfrm flipH="1">
              <a:off x="3221762" y="5313190"/>
              <a:ext cx="35892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6" y="115409"/>
            <a:ext cx="228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0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BIOLOGICAL BACKGROUND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3BA797-9017-487A-B787-28C1E506BD54}"/>
              </a:ext>
            </a:extLst>
          </p:cNvPr>
          <p:cNvSpPr txBox="1"/>
          <p:nvPr/>
        </p:nvSpPr>
        <p:spPr>
          <a:xfrm>
            <a:off x="782507" y="1864842"/>
            <a:ext cx="2767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Growth along two axes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5A60E2D-D8A1-43F5-B084-83BAB827EBCF}"/>
              </a:ext>
            </a:extLst>
          </p:cNvPr>
          <p:cNvCxnSpPr/>
          <p:nvPr/>
        </p:nvCxnSpPr>
        <p:spPr>
          <a:xfrm flipH="1">
            <a:off x="9479502" y="5453530"/>
            <a:ext cx="1857282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65DABA7C-6CC7-4AC0-A8D7-F41A44823B73}"/>
              </a:ext>
            </a:extLst>
          </p:cNvPr>
          <p:cNvSpPr txBox="1"/>
          <p:nvPr/>
        </p:nvSpPr>
        <p:spPr>
          <a:xfrm>
            <a:off x="9217611" y="5566416"/>
            <a:ext cx="2381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Addition of filaments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FB95351-2794-4A9F-B2B6-6BB19C2EB864}"/>
              </a:ext>
            </a:extLst>
          </p:cNvPr>
          <p:cNvGrpSpPr/>
          <p:nvPr/>
        </p:nvGrpSpPr>
        <p:grpSpPr>
          <a:xfrm>
            <a:off x="0" y="2594053"/>
            <a:ext cx="4516774" cy="4395710"/>
            <a:chOff x="0" y="2594053"/>
            <a:chExt cx="4516774" cy="439571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CA7506F2-DFC7-4CD5-9413-245337D39280}"/>
                </a:ext>
              </a:extLst>
            </p:cNvPr>
            <p:cNvGrpSpPr/>
            <p:nvPr/>
          </p:nvGrpSpPr>
          <p:grpSpPr>
            <a:xfrm>
              <a:off x="0" y="2594053"/>
              <a:ext cx="4516774" cy="2306164"/>
              <a:chOff x="838200" y="1821693"/>
              <a:chExt cx="3338111" cy="1704365"/>
            </a:xfrm>
          </p:grpSpPr>
          <p:sp>
            <p:nvSpPr>
              <p:cNvPr id="143" name="Flowchart: Terminator 142">
                <a:extLst>
                  <a:ext uri="{FF2B5EF4-FFF2-40B4-BE49-F238E27FC236}">
                    <a16:creationId xmlns:a16="http://schemas.microsoft.com/office/drawing/2014/main" id="{8AC82512-9E7C-441A-AC1C-DD1751DADEA0}"/>
                  </a:ext>
                </a:extLst>
              </p:cNvPr>
              <p:cNvSpPr/>
              <p:nvPr/>
            </p:nvSpPr>
            <p:spPr>
              <a:xfrm rot="5400000">
                <a:off x="777806" y="2906660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Flowchart: Terminator 143">
                <a:extLst>
                  <a:ext uri="{FF2B5EF4-FFF2-40B4-BE49-F238E27FC236}">
                    <a16:creationId xmlns:a16="http://schemas.microsoft.com/office/drawing/2014/main" id="{7631192C-22AA-4035-908F-09C6B384AF97}"/>
                  </a:ext>
                </a:extLst>
              </p:cNvPr>
              <p:cNvSpPr/>
              <p:nvPr/>
            </p:nvSpPr>
            <p:spPr>
              <a:xfrm rot="5400000">
                <a:off x="973257" y="2785473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lowchart: Terminator 144">
                <a:extLst>
                  <a:ext uri="{FF2B5EF4-FFF2-40B4-BE49-F238E27FC236}">
                    <a16:creationId xmlns:a16="http://schemas.microsoft.com/office/drawing/2014/main" id="{A67258B9-19BE-4130-82AA-55FD995B7100}"/>
                  </a:ext>
                </a:extLst>
              </p:cNvPr>
              <p:cNvSpPr/>
              <p:nvPr/>
            </p:nvSpPr>
            <p:spPr>
              <a:xfrm rot="5400000">
                <a:off x="1168707" y="2631239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Flowchart: Terminator 145">
                <a:extLst>
                  <a:ext uri="{FF2B5EF4-FFF2-40B4-BE49-F238E27FC236}">
                    <a16:creationId xmlns:a16="http://schemas.microsoft.com/office/drawing/2014/main" id="{052142C1-31C7-4CF1-8449-7414474A345D}"/>
                  </a:ext>
                </a:extLst>
              </p:cNvPr>
              <p:cNvSpPr/>
              <p:nvPr/>
            </p:nvSpPr>
            <p:spPr>
              <a:xfrm rot="5400000">
                <a:off x="1364157" y="2477002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Flowchart: Terminator 146">
                <a:extLst>
                  <a:ext uri="{FF2B5EF4-FFF2-40B4-BE49-F238E27FC236}">
                    <a16:creationId xmlns:a16="http://schemas.microsoft.com/office/drawing/2014/main" id="{757C9413-E5B4-4028-B6CE-CABBEFEBF35B}"/>
                  </a:ext>
                </a:extLst>
              </p:cNvPr>
              <p:cNvSpPr/>
              <p:nvPr/>
            </p:nvSpPr>
            <p:spPr>
              <a:xfrm rot="5400000">
                <a:off x="1559608" y="2366832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lowchart: Terminator 147">
                <a:extLst>
                  <a:ext uri="{FF2B5EF4-FFF2-40B4-BE49-F238E27FC236}">
                    <a16:creationId xmlns:a16="http://schemas.microsoft.com/office/drawing/2014/main" id="{B1DE7C9E-E1DE-4543-9C6D-3501C1947604}"/>
                  </a:ext>
                </a:extLst>
              </p:cNvPr>
              <p:cNvSpPr/>
              <p:nvPr/>
            </p:nvSpPr>
            <p:spPr>
              <a:xfrm rot="5400000">
                <a:off x="1755059" y="2267679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lowchart: Terminator 148">
                <a:extLst>
                  <a:ext uri="{FF2B5EF4-FFF2-40B4-BE49-F238E27FC236}">
                    <a16:creationId xmlns:a16="http://schemas.microsoft.com/office/drawing/2014/main" id="{34F314B2-6170-4007-B37F-9A06808E85BE}"/>
                  </a:ext>
                </a:extLst>
              </p:cNvPr>
              <p:cNvSpPr/>
              <p:nvPr/>
            </p:nvSpPr>
            <p:spPr>
              <a:xfrm rot="5400000">
                <a:off x="1950510" y="2212594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lowchart: Terminator 149">
                <a:extLst>
                  <a:ext uri="{FF2B5EF4-FFF2-40B4-BE49-F238E27FC236}">
                    <a16:creationId xmlns:a16="http://schemas.microsoft.com/office/drawing/2014/main" id="{4E09539A-C223-4A29-9A50-C8E6EFAB2928}"/>
                  </a:ext>
                </a:extLst>
              </p:cNvPr>
              <p:cNvSpPr/>
              <p:nvPr/>
            </p:nvSpPr>
            <p:spPr>
              <a:xfrm rot="5400000">
                <a:off x="2145961" y="2256662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lowchart: Terminator 150">
                <a:extLst>
                  <a:ext uri="{FF2B5EF4-FFF2-40B4-BE49-F238E27FC236}">
                    <a16:creationId xmlns:a16="http://schemas.microsoft.com/office/drawing/2014/main" id="{6546BEB3-C036-420A-8763-CDBDEB0BBE01}"/>
                  </a:ext>
                </a:extLst>
              </p:cNvPr>
              <p:cNvSpPr/>
              <p:nvPr/>
            </p:nvSpPr>
            <p:spPr>
              <a:xfrm rot="5400000">
                <a:off x="2341411" y="2333781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Flowchart: Terminator 151">
                <a:extLst>
                  <a:ext uri="{FF2B5EF4-FFF2-40B4-BE49-F238E27FC236}">
                    <a16:creationId xmlns:a16="http://schemas.microsoft.com/office/drawing/2014/main" id="{CDFA1305-9FB0-4172-B54B-DAFAC29DC53C}"/>
                  </a:ext>
                </a:extLst>
              </p:cNvPr>
              <p:cNvSpPr/>
              <p:nvPr/>
            </p:nvSpPr>
            <p:spPr>
              <a:xfrm rot="5400000">
                <a:off x="2536862" y="2443951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Flowchart: Terminator 152">
                <a:extLst>
                  <a:ext uri="{FF2B5EF4-FFF2-40B4-BE49-F238E27FC236}">
                    <a16:creationId xmlns:a16="http://schemas.microsoft.com/office/drawing/2014/main" id="{43DA796F-E85C-424F-A7D2-F12E8ECD8A08}"/>
                  </a:ext>
                </a:extLst>
              </p:cNvPr>
              <p:cNvSpPr/>
              <p:nvPr/>
            </p:nvSpPr>
            <p:spPr>
              <a:xfrm rot="5400000">
                <a:off x="2725333" y="2587172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lowchart: Terminator 153">
                <a:extLst>
                  <a:ext uri="{FF2B5EF4-FFF2-40B4-BE49-F238E27FC236}">
                    <a16:creationId xmlns:a16="http://schemas.microsoft.com/office/drawing/2014/main" id="{3E517B59-29D0-4373-97D6-1A84AFCA23FF}"/>
                  </a:ext>
                </a:extLst>
              </p:cNvPr>
              <p:cNvSpPr/>
              <p:nvPr/>
            </p:nvSpPr>
            <p:spPr>
              <a:xfrm rot="5400000">
                <a:off x="2920783" y="2752427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Flowchart: Terminator 154">
                <a:extLst>
                  <a:ext uri="{FF2B5EF4-FFF2-40B4-BE49-F238E27FC236}">
                    <a16:creationId xmlns:a16="http://schemas.microsoft.com/office/drawing/2014/main" id="{1E4E1DE3-A56D-47B6-9286-EA708842057C}"/>
                  </a:ext>
                </a:extLst>
              </p:cNvPr>
              <p:cNvSpPr/>
              <p:nvPr/>
            </p:nvSpPr>
            <p:spPr>
              <a:xfrm rot="5400000">
                <a:off x="3116235" y="2873609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5027F90E-C867-441D-8D10-7DCB2C51B435}"/>
                  </a:ext>
                </a:extLst>
              </p:cNvPr>
              <p:cNvSpPr/>
              <p:nvPr/>
            </p:nvSpPr>
            <p:spPr>
              <a:xfrm>
                <a:off x="838200" y="2196271"/>
                <a:ext cx="3338111" cy="13297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ECC9AF2C-4E4B-4CE3-9856-B72698A8704E}"/>
                </a:ext>
              </a:extLst>
            </p:cNvPr>
            <p:cNvGrpSpPr/>
            <p:nvPr/>
          </p:nvGrpSpPr>
          <p:grpSpPr>
            <a:xfrm>
              <a:off x="0" y="4263726"/>
              <a:ext cx="4516774" cy="2726037"/>
              <a:chOff x="838200" y="4774999"/>
              <a:chExt cx="3338111" cy="2014671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7D1AC25C-22E3-40BE-BA06-2BBF002463A3}"/>
                  </a:ext>
                </a:extLst>
              </p:cNvPr>
              <p:cNvGrpSpPr/>
              <p:nvPr/>
            </p:nvGrpSpPr>
            <p:grpSpPr>
              <a:xfrm>
                <a:off x="838200" y="4774999"/>
                <a:ext cx="3338111" cy="1704365"/>
                <a:chOff x="2203373" y="1883887"/>
                <a:chExt cx="3338111" cy="1704365"/>
              </a:xfrm>
            </p:grpSpPr>
            <p:sp>
              <p:nvSpPr>
                <p:cNvPr id="129" name="Flowchart: Terminator 128">
                  <a:extLst>
                    <a:ext uri="{FF2B5EF4-FFF2-40B4-BE49-F238E27FC236}">
                      <a16:creationId xmlns:a16="http://schemas.microsoft.com/office/drawing/2014/main" id="{570BCEE3-C841-42AD-8D63-5472674428E8}"/>
                    </a:ext>
                  </a:extLst>
                </p:cNvPr>
                <p:cNvSpPr/>
                <p:nvPr/>
              </p:nvSpPr>
              <p:spPr>
                <a:xfrm rot="5400000">
                  <a:off x="2142979" y="2968854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lowchart: Terminator 129">
                  <a:extLst>
                    <a:ext uri="{FF2B5EF4-FFF2-40B4-BE49-F238E27FC236}">
                      <a16:creationId xmlns:a16="http://schemas.microsoft.com/office/drawing/2014/main" id="{9E362059-31C5-4235-B9E7-8EA836DEA18B}"/>
                    </a:ext>
                  </a:extLst>
                </p:cNvPr>
                <p:cNvSpPr/>
                <p:nvPr/>
              </p:nvSpPr>
              <p:spPr>
                <a:xfrm rot="5400000">
                  <a:off x="2338430" y="2847667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Flowchart: Terminator 130">
                  <a:extLst>
                    <a:ext uri="{FF2B5EF4-FFF2-40B4-BE49-F238E27FC236}">
                      <a16:creationId xmlns:a16="http://schemas.microsoft.com/office/drawing/2014/main" id="{0E501C70-DDE5-418C-AE42-6673CF671A48}"/>
                    </a:ext>
                  </a:extLst>
                </p:cNvPr>
                <p:cNvSpPr/>
                <p:nvPr/>
              </p:nvSpPr>
              <p:spPr>
                <a:xfrm rot="5400000">
                  <a:off x="2533880" y="2693433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lowchart: Terminator 131">
                  <a:extLst>
                    <a:ext uri="{FF2B5EF4-FFF2-40B4-BE49-F238E27FC236}">
                      <a16:creationId xmlns:a16="http://schemas.microsoft.com/office/drawing/2014/main" id="{381EE4F1-907B-4E13-AB00-13FCA49FE10B}"/>
                    </a:ext>
                  </a:extLst>
                </p:cNvPr>
                <p:cNvSpPr/>
                <p:nvPr/>
              </p:nvSpPr>
              <p:spPr>
                <a:xfrm rot="5400000">
                  <a:off x="2729330" y="2539196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lowchart: Terminator 132">
                  <a:extLst>
                    <a:ext uri="{FF2B5EF4-FFF2-40B4-BE49-F238E27FC236}">
                      <a16:creationId xmlns:a16="http://schemas.microsoft.com/office/drawing/2014/main" id="{938A119C-E0CD-4286-B00C-E1A739D593D2}"/>
                    </a:ext>
                  </a:extLst>
                </p:cNvPr>
                <p:cNvSpPr/>
                <p:nvPr/>
              </p:nvSpPr>
              <p:spPr>
                <a:xfrm rot="5400000">
                  <a:off x="2924781" y="2429026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lowchart: Terminator 133">
                  <a:extLst>
                    <a:ext uri="{FF2B5EF4-FFF2-40B4-BE49-F238E27FC236}">
                      <a16:creationId xmlns:a16="http://schemas.microsoft.com/office/drawing/2014/main" id="{35ACFD85-93F8-4EBF-A709-BFA47025E1E4}"/>
                    </a:ext>
                  </a:extLst>
                </p:cNvPr>
                <p:cNvSpPr/>
                <p:nvPr/>
              </p:nvSpPr>
              <p:spPr>
                <a:xfrm rot="5400000">
                  <a:off x="3120232" y="2329873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Flowchart: Terminator 134">
                  <a:extLst>
                    <a:ext uri="{FF2B5EF4-FFF2-40B4-BE49-F238E27FC236}">
                      <a16:creationId xmlns:a16="http://schemas.microsoft.com/office/drawing/2014/main" id="{99D1C7C5-B60F-4B0F-9F55-FD4F306B32F9}"/>
                    </a:ext>
                  </a:extLst>
                </p:cNvPr>
                <p:cNvSpPr/>
                <p:nvPr/>
              </p:nvSpPr>
              <p:spPr>
                <a:xfrm rot="5400000">
                  <a:off x="3315683" y="2274788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Flowchart: Terminator 135">
                  <a:extLst>
                    <a:ext uri="{FF2B5EF4-FFF2-40B4-BE49-F238E27FC236}">
                      <a16:creationId xmlns:a16="http://schemas.microsoft.com/office/drawing/2014/main" id="{A870C2D2-CDCF-4E66-B3DA-D38131BF852F}"/>
                    </a:ext>
                  </a:extLst>
                </p:cNvPr>
                <p:cNvSpPr/>
                <p:nvPr/>
              </p:nvSpPr>
              <p:spPr>
                <a:xfrm rot="5400000">
                  <a:off x="3511134" y="2318856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Flowchart: Terminator 136">
                  <a:extLst>
                    <a:ext uri="{FF2B5EF4-FFF2-40B4-BE49-F238E27FC236}">
                      <a16:creationId xmlns:a16="http://schemas.microsoft.com/office/drawing/2014/main" id="{81B39028-5F68-4767-A5B1-7370B4971621}"/>
                    </a:ext>
                  </a:extLst>
                </p:cNvPr>
                <p:cNvSpPr/>
                <p:nvPr/>
              </p:nvSpPr>
              <p:spPr>
                <a:xfrm rot="5400000">
                  <a:off x="3706584" y="2395975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lowchart: Terminator 137">
                  <a:extLst>
                    <a:ext uri="{FF2B5EF4-FFF2-40B4-BE49-F238E27FC236}">
                      <a16:creationId xmlns:a16="http://schemas.microsoft.com/office/drawing/2014/main" id="{9C9416E4-F33F-44A8-BAA0-65BC75710795}"/>
                    </a:ext>
                  </a:extLst>
                </p:cNvPr>
                <p:cNvSpPr/>
                <p:nvPr/>
              </p:nvSpPr>
              <p:spPr>
                <a:xfrm rot="5400000">
                  <a:off x="3902035" y="2506145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Flowchart: Terminator 138">
                  <a:extLst>
                    <a:ext uri="{FF2B5EF4-FFF2-40B4-BE49-F238E27FC236}">
                      <a16:creationId xmlns:a16="http://schemas.microsoft.com/office/drawing/2014/main" id="{AC2789B5-E276-40E0-8181-A6DD36D494DE}"/>
                    </a:ext>
                  </a:extLst>
                </p:cNvPr>
                <p:cNvSpPr/>
                <p:nvPr/>
              </p:nvSpPr>
              <p:spPr>
                <a:xfrm rot="5400000">
                  <a:off x="4090506" y="2649366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Flowchart: Terminator 139">
                  <a:extLst>
                    <a:ext uri="{FF2B5EF4-FFF2-40B4-BE49-F238E27FC236}">
                      <a16:creationId xmlns:a16="http://schemas.microsoft.com/office/drawing/2014/main" id="{BC49E5C1-C698-4446-909B-CD6BAF7F20AD}"/>
                    </a:ext>
                  </a:extLst>
                </p:cNvPr>
                <p:cNvSpPr/>
                <p:nvPr/>
              </p:nvSpPr>
              <p:spPr>
                <a:xfrm rot="5400000">
                  <a:off x="4285956" y="2814621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Flowchart: Terminator 140">
                  <a:extLst>
                    <a:ext uri="{FF2B5EF4-FFF2-40B4-BE49-F238E27FC236}">
                      <a16:creationId xmlns:a16="http://schemas.microsoft.com/office/drawing/2014/main" id="{6932B40C-C121-41E9-A8E2-29D4DF526268}"/>
                    </a:ext>
                  </a:extLst>
                </p:cNvPr>
                <p:cNvSpPr/>
                <p:nvPr/>
              </p:nvSpPr>
              <p:spPr>
                <a:xfrm rot="5400000">
                  <a:off x="4481408" y="2968371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A85BBF13-9811-4B5E-A64A-9F361004119A}"/>
                    </a:ext>
                  </a:extLst>
                </p:cNvPr>
                <p:cNvSpPr/>
                <p:nvPr/>
              </p:nvSpPr>
              <p:spPr>
                <a:xfrm>
                  <a:off x="2203373" y="2750969"/>
                  <a:ext cx="3338111" cy="83728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4C1F8380-9909-473C-A25F-A143CF217212}"/>
                  </a:ext>
                </a:extLst>
              </p:cNvPr>
              <p:cNvGrpSpPr/>
              <p:nvPr/>
            </p:nvGrpSpPr>
            <p:grpSpPr>
              <a:xfrm>
                <a:off x="838200" y="5093447"/>
                <a:ext cx="3338111" cy="1696223"/>
                <a:chOff x="838200" y="1821693"/>
                <a:chExt cx="3338111" cy="1696223"/>
              </a:xfrm>
            </p:grpSpPr>
            <p:sp>
              <p:nvSpPr>
                <p:cNvPr id="115" name="Flowchart: Terminator 114">
                  <a:extLst>
                    <a:ext uri="{FF2B5EF4-FFF2-40B4-BE49-F238E27FC236}">
                      <a16:creationId xmlns:a16="http://schemas.microsoft.com/office/drawing/2014/main" id="{4294B20D-1341-4E52-A19D-145BF858F3A5}"/>
                    </a:ext>
                  </a:extLst>
                </p:cNvPr>
                <p:cNvSpPr/>
                <p:nvPr/>
              </p:nvSpPr>
              <p:spPr>
                <a:xfrm rot="5400000">
                  <a:off x="777806" y="2906660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lowchart: Terminator 115">
                  <a:extLst>
                    <a:ext uri="{FF2B5EF4-FFF2-40B4-BE49-F238E27FC236}">
                      <a16:creationId xmlns:a16="http://schemas.microsoft.com/office/drawing/2014/main" id="{B4E1F3F8-943A-4EE2-8899-D0D6720E5FFE}"/>
                    </a:ext>
                  </a:extLst>
                </p:cNvPr>
                <p:cNvSpPr/>
                <p:nvPr/>
              </p:nvSpPr>
              <p:spPr>
                <a:xfrm rot="5400000">
                  <a:off x="973257" y="2785473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lowchart: Terminator 116">
                  <a:extLst>
                    <a:ext uri="{FF2B5EF4-FFF2-40B4-BE49-F238E27FC236}">
                      <a16:creationId xmlns:a16="http://schemas.microsoft.com/office/drawing/2014/main" id="{0E4CB0C4-D16C-4936-BF17-0B1E22442169}"/>
                    </a:ext>
                  </a:extLst>
                </p:cNvPr>
                <p:cNvSpPr/>
                <p:nvPr/>
              </p:nvSpPr>
              <p:spPr>
                <a:xfrm rot="5400000">
                  <a:off x="1168707" y="2631239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lowchart: Terminator 117">
                  <a:extLst>
                    <a:ext uri="{FF2B5EF4-FFF2-40B4-BE49-F238E27FC236}">
                      <a16:creationId xmlns:a16="http://schemas.microsoft.com/office/drawing/2014/main" id="{B5D30F28-BEC8-49AE-86D6-864F25EC78E9}"/>
                    </a:ext>
                  </a:extLst>
                </p:cNvPr>
                <p:cNvSpPr/>
                <p:nvPr/>
              </p:nvSpPr>
              <p:spPr>
                <a:xfrm rot="5400000">
                  <a:off x="1364157" y="2477002"/>
                  <a:ext cx="977252" cy="195450"/>
                </a:xfrm>
                <a:prstGeom prst="flowChartTermina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Flowchart: Terminator 118">
                  <a:extLst>
                    <a:ext uri="{FF2B5EF4-FFF2-40B4-BE49-F238E27FC236}">
                      <a16:creationId xmlns:a16="http://schemas.microsoft.com/office/drawing/2014/main" id="{B13D0E08-8356-498F-AABF-7C67E96E683B}"/>
                    </a:ext>
                  </a:extLst>
                </p:cNvPr>
                <p:cNvSpPr/>
                <p:nvPr/>
              </p:nvSpPr>
              <p:spPr>
                <a:xfrm rot="5400000">
                  <a:off x="1559608" y="2366832"/>
                  <a:ext cx="977252" cy="195450"/>
                </a:xfrm>
                <a:prstGeom prst="flowChartTermina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lowchart: Terminator 119">
                  <a:extLst>
                    <a:ext uri="{FF2B5EF4-FFF2-40B4-BE49-F238E27FC236}">
                      <a16:creationId xmlns:a16="http://schemas.microsoft.com/office/drawing/2014/main" id="{006BEBC1-51AB-4C1B-9608-84DB16E4B435}"/>
                    </a:ext>
                  </a:extLst>
                </p:cNvPr>
                <p:cNvSpPr/>
                <p:nvPr/>
              </p:nvSpPr>
              <p:spPr>
                <a:xfrm rot="5400000">
                  <a:off x="1755059" y="2267679"/>
                  <a:ext cx="977252" cy="195450"/>
                </a:xfrm>
                <a:prstGeom prst="flowChartTermina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Flowchart: Terminator 120">
                  <a:extLst>
                    <a:ext uri="{FF2B5EF4-FFF2-40B4-BE49-F238E27FC236}">
                      <a16:creationId xmlns:a16="http://schemas.microsoft.com/office/drawing/2014/main" id="{9C8E209E-A77B-4326-8EB9-DB897775A814}"/>
                    </a:ext>
                  </a:extLst>
                </p:cNvPr>
                <p:cNvSpPr/>
                <p:nvPr/>
              </p:nvSpPr>
              <p:spPr>
                <a:xfrm rot="5400000">
                  <a:off x="1950510" y="2212594"/>
                  <a:ext cx="977252" cy="195450"/>
                </a:xfrm>
                <a:prstGeom prst="flowChartTermina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Flowchart: Terminator 121">
                  <a:extLst>
                    <a:ext uri="{FF2B5EF4-FFF2-40B4-BE49-F238E27FC236}">
                      <a16:creationId xmlns:a16="http://schemas.microsoft.com/office/drawing/2014/main" id="{595FB137-6117-4EA5-B93E-2D3D8975A250}"/>
                    </a:ext>
                  </a:extLst>
                </p:cNvPr>
                <p:cNvSpPr/>
                <p:nvPr/>
              </p:nvSpPr>
              <p:spPr>
                <a:xfrm rot="5400000">
                  <a:off x="2145961" y="2256662"/>
                  <a:ext cx="977252" cy="195450"/>
                </a:xfrm>
                <a:prstGeom prst="flowChartTermina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Flowchart: Terminator 122">
                  <a:extLst>
                    <a:ext uri="{FF2B5EF4-FFF2-40B4-BE49-F238E27FC236}">
                      <a16:creationId xmlns:a16="http://schemas.microsoft.com/office/drawing/2014/main" id="{BAD7CEB8-6FC8-4AEA-B0BF-C1ACF8246B4B}"/>
                    </a:ext>
                  </a:extLst>
                </p:cNvPr>
                <p:cNvSpPr/>
                <p:nvPr/>
              </p:nvSpPr>
              <p:spPr>
                <a:xfrm rot="5400000">
                  <a:off x="2341411" y="2333781"/>
                  <a:ext cx="977252" cy="195450"/>
                </a:xfrm>
                <a:prstGeom prst="flowChartTermina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lowchart: Terminator 123">
                  <a:extLst>
                    <a:ext uri="{FF2B5EF4-FFF2-40B4-BE49-F238E27FC236}">
                      <a16:creationId xmlns:a16="http://schemas.microsoft.com/office/drawing/2014/main" id="{15505012-A872-4A76-B3C3-BA53E1786F55}"/>
                    </a:ext>
                  </a:extLst>
                </p:cNvPr>
                <p:cNvSpPr/>
                <p:nvPr/>
              </p:nvSpPr>
              <p:spPr>
                <a:xfrm rot="5400000">
                  <a:off x="2536862" y="2443951"/>
                  <a:ext cx="977252" cy="195450"/>
                </a:xfrm>
                <a:prstGeom prst="flowChartTermina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Flowchart: Terminator 124">
                  <a:extLst>
                    <a:ext uri="{FF2B5EF4-FFF2-40B4-BE49-F238E27FC236}">
                      <a16:creationId xmlns:a16="http://schemas.microsoft.com/office/drawing/2014/main" id="{D9408C5C-8F2D-4193-896F-BC8D1E954AA5}"/>
                    </a:ext>
                  </a:extLst>
                </p:cNvPr>
                <p:cNvSpPr/>
                <p:nvPr/>
              </p:nvSpPr>
              <p:spPr>
                <a:xfrm rot="5400000">
                  <a:off x="2725333" y="2587172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lowchart: Terminator 125">
                  <a:extLst>
                    <a:ext uri="{FF2B5EF4-FFF2-40B4-BE49-F238E27FC236}">
                      <a16:creationId xmlns:a16="http://schemas.microsoft.com/office/drawing/2014/main" id="{C12E4F30-51DF-4383-AF1B-F2F781152C78}"/>
                    </a:ext>
                  </a:extLst>
                </p:cNvPr>
                <p:cNvSpPr/>
                <p:nvPr/>
              </p:nvSpPr>
              <p:spPr>
                <a:xfrm rot="5400000">
                  <a:off x="2920783" y="2752427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lowchart: Terminator 126">
                  <a:extLst>
                    <a:ext uri="{FF2B5EF4-FFF2-40B4-BE49-F238E27FC236}">
                      <a16:creationId xmlns:a16="http://schemas.microsoft.com/office/drawing/2014/main" id="{34866A8C-3006-4B4D-9D98-2DCC6AE11D24}"/>
                    </a:ext>
                  </a:extLst>
                </p:cNvPr>
                <p:cNvSpPr/>
                <p:nvPr/>
              </p:nvSpPr>
              <p:spPr>
                <a:xfrm rot="5400000">
                  <a:off x="3116235" y="2873609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9B661222-04A2-4C45-9C3E-064C372CE7EF}"/>
                    </a:ext>
                  </a:extLst>
                </p:cNvPr>
                <p:cNvSpPr/>
                <p:nvPr/>
              </p:nvSpPr>
              <p:spPr>
                <a:xfrm>
                  <a:off x="838200" y="2188129"/>
                  <a:ext cx="3338111" cy="13297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185BD1CF-8AED-4CA1-95F4-04489A582AFB}"/>
                </a:ext>
              </a:extLst>
            </p:cNvPr>
            <p:cNvCxnSpPr/>
            <p:nvPr/>
          </p:nvCxnSpPr>
          <p:spPr>
            <a:xfrm>
              <a:off x="2166215" y="3425935"/>
              <a:ext cx="0" cy="512086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0" name="Graphic 109" descr="Hourglass">
              <a:extLst>
                <a:ext uri="{FF2B5EF4-FFF2-40B4-BE49-F238E27FC236}">
                  <a16:creationId xmlns:a16="http://schemas.microsoft.com/office/drawing/2014/main" id="{11EE81F2-AB40-491F-951F-F0E957684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79878" y="3534211"/>
              <a:ext cx="323033" cy="323033"/>
            </a:xfrm>
            <a:prstGeom prst="rect">
              <a:avLst/>
            </a:prstGeom>
          </p:spPr>
        </p:pic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25B977A-3E82-4330-9688-1E73B18B4017}"/>
                </a:ext>
              </a:extLst>
            </p:cNvPr>
            <p:cNvSpPr/>
            <p:nvPr/>
          </p:nvSpPr>
          <p:spPr>
            <a:xfrm>
              <a:off x="358659" y="5039261"/>
              <a:ext cx="382861" cy="38286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1EB13BCF-4065-4BAC-B97C-ABEB4B20C7E7}"/>
                </a:ext>
              </a:extLst>
            </p:cNvPr>
            <p:cNvSpPr/>
            <p:nvPr/>
          </p:nvSpPr>
          <p:spPr>
            <a:xfrm>
              <a:off x="3600846" y="5005122"/>
              <a:ext cx="382861" cy="38286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Slide Number Placeholder 156">
            <a:extLst>
              <a:ext uri="{FF2B5EF4-FFF2-40B4-BE49-F238E27FC236}">
                <a16:creationId xmlns:a16="http://schemas.microsoft.com/office/drawing/2014/main" id="{EC4F6EE4-EAD8-4606-A10C-F3E7D14F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36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>
            <a:extLst>
              <a:ext uri="{FF2B5EF4-FFF2-40B4-BE49-F238E27FC236}">
                <a16:creationId xmlns:a16="http://schemas.microsoft.com/office/drawing/2014/main" id="{C9F6B56A-1ADE-43E4-8C65-7FA9C620B7AF}"/>
              </a:ext>
            </a:extLst>
          </p:cNvPr>
          <p:cNvGrpSpPr/>
          <p:nvPr/>
        </p:nvGrpSpPr>
        <p:grpSpPr>
          <a:xfrm>
            <a:off x="7063776" y="2937844"/>
            <a:ext cx="5121305" cy="3715168"/>
            <a:chOff x="3050842" y="3480391"/>
            <a:chExt cx="5121305" cy="3715168"/>
          </a:xfrm>
        </p:grpSpPr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4D7368CC-2547-4756-B02B-A6C11AF6F7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65704" y="4073759"/>
              <a:ext cx="1" cy="28352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B5202E4A-9E4A-4B6C-A4FC-BC37FD95B3FE}"/>
                </a:ext>
              </a:extLst>
            </p:cNvPr>
            <p:cNvGrpSpPr/>
            <p:nvPr/>
          </p:nvGrpSpPr>
          <p:grpSpPr>
            <a:xfrm>
              <a:off x="3574442" y="3480391"/>
              <a:ext cx="2955841" cy="3029500"/>
              <a:chOff x="3645146" y="3536021"/>
              <a:chExt cx="2358359" cy="2417132"/>
            </a:xfrm>
          </p:grpSpPr>
          <p:sp>
            <p:nvSpPr>
              <p:cNvPr id="109" name="Flowchart: Terminator 108">
                <a:extLst>
                  <a:ext uri="{FF2B5EF4-FFF2-40B4-BE49-F238E27FC236}">
                    <a16:creationId xmlns:a16="http://schemas.microsoft.com/office/drawing/2014/main" id="{F254DFFF-8408-489F-BCB0-07EDC134DDFC}"/>
                  </a:ext>
                </a:extLst>
              </p:cNvPr>
              <p:cNvSpPr/>
              <p:nvPr/>
            </p:nvSpPr>
            <p:spPr>
              <a:xfrm rot="5400000">
                <a:off x="3625988" y="4766475"/>
                <a:ext cx="1977797" cy="395559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71F063B0-FDBF-4F00-8B44-98030372A1C9}"/>
                  </a:ext>
                </a:extLst>
              </p:cNvPr>
              <p:cNvGrpSpPr/>
              <p:nvPr/>
            </p:nvGrpSpPr>
            <p:grpSpPr>
              <a:xfrm>
                <a:off x="3645146" y="3536021"/>
                <a:ext cx="2358359" cy="2179503"/>
                <a:chOff x="2887262" y="3165215"/>
                <a:chExt cx="1576747" cy="1457169"/>
              </a:xfrm>
            </p:grpSpPr>
            <p:sp>
              <p:nvSpPr>
                <p:cNvPr id="114" name="Flowchart: Terminator 113">
                  <a:extLst>
                    <a:ext uri="{FF2B5EF4-FFF2-40B4-BE49-F238E27FC236}">
                      <a16:creationId xmlns:a16="http://schemas.microsoft.com/office/drawing/2014/main" id="{57296DB4-57DA-4B8C-B076-F0518DF51E37}"/>
                    </a:ext>
                  </a:extLst>
                </p:cNvPr>
                <p:cNvSpPr/>
                <p:nvPr/>
              </p:nvSpPr>
              <p:spPr>
                <a:xfrm>
                  <a:off x="2887262" y="3991814"/>
                  <a:ext cx="874994" cy="288748"/>
                </a:xfrm>
                <a:prstGeom prst="flowChartTerminator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lowchart: Terminator 114">
                  <a:extLst>
                    <a:ext uri="{FF2B5EF4-FFF2-40B4-BE49-F238E27FC236}">
                      <a16:creationId xmlns:a16="http://schemas.microsoft.com/office/drawing/2014/main" id="{5AA168A4-86B6-43DC-A2BC-DEA0DE6BDB90}"/>
                    </a:ext>
                  </a:extLst>
                </p:cNvPr>
                <p:cNvSpPr/>
                <p:nvPr/>
              </p:nvSpPr>
              <p:spPr>
                <a:xfrm rot="5400000">
                  <a:off x="3141697" y="3828997"/>
                  <a:ext cx="1322313" cy="264462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lowchart: Terminator 115">
                  <a:extLst>
                    <a:ext uri="{FF2B5EF4-FFF2-40B4-BE49-F238E27FC236}">
                      <a16:creationId xmlns:a16="http://schemas.microsoft.com/office/drawing/2014/main" id="{4C369323-6431-43B1-B174-DAA7E72372DD}"/>
                    </a:ext>
                  </a:extLst>
                </p:cNvPr>
                <p:cNvSpPr/>
                <p:nvPr/>
              </p:nvSpPr>
              <p:spPr>
                <a:xfrm rot="5400000">
                  <a:off x="3406159" y="3733107"/>
                  <a:ext cx="1322313" cy="264462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lowchart: Terminator 116">
                  <a:extLst>
                    <a:ext uri="{FF2B5EF4-FFF2-40B4-BE49-F238E27FC236}">
                      <a16:creationId xmlns:a16="http://schemas.microsoft.com/office/drawing/2014/main" id="{EF7200C7-9CBA-4F15-A107-CB1B345B6758}"/>
                    </a:ext>
                  </a:extLst>
                </p:cNvPr>
                <p:cNvSpPr/>
                <p:nvPr/>
              </p:nvSpPr>
              <p:spPr>
                <a:xfrm rot="5400000">
                  <a:off x="3670621" y="3694141"/>
                  <a:ext cx="1322313" cy="264462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9E4BB0EF-FFC4-4F6E-B37B-AD737F2BB435}"/>
                  </a:ext>
                </a:extLst>
              </p:cNvPr>
              <p:cNvGrpSpPr/>
              <p:nvPr/>
            </p:nvGrpSpPr>
            <p:grpSpPr>
              <a:xfrm>
                <a:off x="3721580" y="4870865"/>
                <a:ext cx="235755" cy="307777"/>
                <a:chOff x="-1171432" y="3338907"/>
                <a:chExt cx="235755" cy="307777"/>
              </a:xfrm>
            </p:grpSpPr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03562CDB-DAA0-46EA-BA45-31A3B61E456C}"/>
                    </a:ext>
                  </a:extLst>
                </p:cNvPr>
                <p:cNvSpPr/>
                <p:nvPr/>
              </p:nvSpPr>
              <p:spPr>
                <a:xfrm>
                  <a:off x="-1171432" y="3338907"/>
                  <a:ext cx="235755" cy="235755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B53C9E21-FC48-48EF-846B-3868B903589D}"/>
                    </a:ext>
                  </a:extLst>
                </p:cNvPr>
                <p:cNvSpPr txBox="1"/>
                <p:nvPr/>
              </p:nvSpPr>
              <p:spPr>
                <a:xfrm>
                  <a:off x="-1171432" y="3338907"/>
                  <a:ext cx="17444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</a:rPr>
                    <a:t>A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03" name="Flowchart: Terminator 102">
              <a:extLst>
                <a:ext uri="{FF2B5EF4-FFF2-40B4-BE49-F238E27FC236}">
                  <a16:creationId xmlns:a16="http://schemas.microsoft.com/office/drawing/2014/main" id="{63B7E880-63D8-4651-A286-21AF882A0203}"/>
                </a:ext>
              </a:extLst>
            </p:cNvPr>
            <p:cNvSpPr/>
            <p:nvPr/>
          </p:nvSpPr>
          <p:spPr>
            <a:xfrm rot="5400000">
              <a:off x="3033731" y="5552727"/>
              <a:ext cx="2515999" cy="503199"/>
            </a:xfrm>
            <a:prstGeom prst="flowChartTerminator">
              <a:avLst/>
            </a:prstGeom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C86BAADD-4A8C-4ED0-AB35-8F4D243B7E0D}"/>
                </a:ext>
              </a:extLst>
            </p:cNvPr>
            <p:cNvSpPr/>
            <p:nvPr/>
          </p:nvSpPr>
          <p:spPr>
            <a:xfrm>
              <a:off x="4143427" y="5152288"/>
              <a:ext cx="296606" cy="296606"/>
            </a:xfrm>
            <a:prstGeom prst="ellipse">
              <a:avLst/>
            </a:prstGeom>
            <a:solidFill>
              <a:srgbClr val="FF6969"/>
            </a:solidFill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25AFFE1-3C13-4073-92A6-44DDBDB663AC}"/>
                </a:ext>
              </a:extLst>
            </p:cNvPr>
            <p:cNvSpPr/>
            <p:nvPr/>
          </p:nvSpPr>
          <p:spPr>
            <a:xfrm>
              <a:off x="4141775" y="4715452"/>
              <a:ext cx="299909" cy="299909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CFA65F4-2B38-4202-B8B6-60DA2CDB2E22}"/>
                </a:ext>
              </a:extLst>
            </p:cNvPr>
            <p:cNvSpPr txBox="1"/>
            <p:nvPr/>
          </p:nvSpPr>
          <p:spPr>
            <a:xfrm>
              <a:off x="4148706" y="4714467"/>
              <a:ext cx="3439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A’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EE5CEA2-1C8D-4CC9-A432-A33423BAA4D6}"/>
                </a:ext>
              </a:extLst>
            </p:cNvPr>
            <p:cNvSpPr/>
            <p:nvPr/>
          </p:nvSpPr>
          <p:spPr>
            <a:xfrm>
              <a:off x="3478138" y="5571265"/>
              <a:ext cx="4694009" cy="16242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79E5D7E6-3766-4FE7-8698-C5B68F69EBBA}"/>
                </a:ext>
              </a:extLst>
            </p:cNvPr>
            <p:cNvCxnSpPr/>
            <p:nvPr/>
          </p:nvCxnSpPr>
          <p:spPr>
            <a:xfrm flipH="1">
              <a:off x="3050842" y="5313190"/>
              <a:ext cx="35892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4A90F8B-30B1-48E9-901F-D8D777ED401D}"/>
              </a:ext>
            </a:extLst>
          </p:cNvPr>
          <p:cNvSpPr/>
          <p:nvPr/>
        </p:nvSpPr>
        <p:spPr>
          <a:xfrm>
            <a:off x="0" y="745718"/>
            <a:ext cx="121920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DC42-2B3D-44F3-89C1-BB81591C12CA}"/>
              </a:ext>
            </a:extLst>
          </p:cNvPr>
          <p:cNvSpPr txBox="1"/>
          <p:nvPr/>
        </p:nvSpPr>
        <p:spPr>
          <a:xfrm>
            <a:off x="301842" y="115409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41C6-8006-4884-999E-7C5387598E75}"/>
              </a:ext>
            </a:extLst>
          </p:cNvPr>
          <p:cNvSpPr txBox="1"/>
          <p:nvPr/>
        </p:nvSpPr>
        <p:spPr>
          <a:xfrm>
            <a:off x="2002286" y="115409"/>
            <a:ext cx="228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Biological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2934-B24E-4A37-A99E-1E495F2E6C9E}"/>
              </a:ext>
            </a:extLst>
          </p:cNvPr>
          <p:cNvSpPr txBox="1"/>
          <p:nvPr/>
        </p:nvSpPr>
        <p:spPr>
          <a:xfrm>
            <a:off x="4589018" y="115409"/>
            <a:ext cx="2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Stem cells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F01CD-0B73-4666-84C4-C6DE01D09170}"/>
              </a:ext>
            </a:extLst>
          </p:cNvPr>
          <p:cNvSpPr txBox="1"/>
          <p:nvPr/>
        </p:nvSpPr>
        <p:spPr>
          <a:xfrm>
            <a:off x="6970082" y="120756"/>
            <a:ext cx="250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Organ growth and shape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CE06C-D684-4022-9B7A-E992D6050823}"/>
              </a:ext>
            </a:extLst>
          </p:cNvPr>
          <p:cNvSpPr txBox="1"/>
          <p:nvPr/>
        </p:nvSpPr>
        <p:spPr>
          <a:xfrm>
            <a:off x="9830539" y="115409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Concluding remarks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B3FD5-EE5A-40DC-B490-42C8EED4EAEE}"/>
              </a:ext>
            </a:extLst>
          </p:cNvPr>
          <p:cNvSpPr/>
          <p:nvPr/>
        </p:nvSpPr>
        <p:spPr>
          <a:xfrm>
            <a:off x="892207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7A9CA-D67F-4D61-934D-341A323F733F}"/>
              </a:ext>
            </a:extLst>
          </p:cNvPr>
          <p:cNvSpPr/>
          <p:nvPr/>
        </p:nvSpPr>
        <p:spPr>
          <a:xfrm>
            <a:off x="265627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F76E-B61C-404E-927A-F61856D0B6EA}"/>
              </a:ext>
            </a:extLst>
          </p:cNvPr>
          <p:cNvSpPr/>
          <p:nvPr/>
        </p:nvSpPr>
        <p:spPr>
          <a:xfrm>
            <a:off x="2923159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7AD7-9F7F-4765-8726-5062077C886D}"/>
              </a:ext>
            </a:extLst>
          </p:cNvPr>
          <p:cNvSpPr/>
          <p:nvPr/>
        </p:nvSpPr>
        <p:spPr>
          <a:xfrm>
            <a:off x="3190044" y="482067"/>
            <a:ext cx="168676" cy="1686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5E4FF6-52CE-4C13-9788-879915E0755F}"/>
              </a:ext>
            </a:extLst>
          </p:cNvPr>
          <p:cNvSpPr/>
          <p:nvPr/>
        </p:nvSpPr>
        <p:spPr>
          <a:xfrm>
            <a:off x="5070260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FA60FF-9245-4B46-BAB1-E39AD6DA133B}"/>
              </a:ext>
            </a:extLst>
          </p:cNvPr>
          <p:cNvSpPr/>
          <p:nvPr/>
        </p:nvSpPr>
        <p:spPr>
          <a:xfrm>
            <a:off x="533714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E08-29B5-44E3-94DE-34B911C332A0}"/>
              </a:ext>
            </a:extLst>
          </p:cNvPr>
          <p:cNvSpPr/>
          <p:nvPr/>
        </p:nvSpPr>
        <p:spPr>
          <a:xfrm>
            <a:off x="5604030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770A40-2C3B-47A4-B148-4AF40020E871}"/>
              </a:ext>
            </a:extLst>
          </p:cNvPr>
          <p:cNvSpPr/>
          <p:nvPr/>
        </p:nvSpPr>
        <p:spPr>
          <a:xfrm>
            <a:off x="5870915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FB29B-6F15-4F7F-99E4-759010F94E54}"/>
              </a:ext>
            </a:extLst>
          </p:cNvPr>
          <p:cNvSpPr/>
          <p:nvPr/>
        </p:nvSpPr>
        <p:spPr>
          <a:xfrm>
            <a:off x="763738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90EE13-363A-4340-8ECD-A86DEF311547}"/>
              </a:ext>
            </a:extLst>
          </p:cNvPr>
          <p:cNvSpPr/>
          <p:nvPr/>
        </p:nvSpPr>
        <p:spPr>
          <a:xfrm>
            <a:off x="790427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2E6C29-14E9-4D5F-A970-2BD3CE7BE0C8}"/>
              </a:ext>
            </a:extLst>
          </p:cNvPr>
          <p:cNvSpPr/>
          <p:nvPr/>
        </p:nvSpPr>
        <p:spPr>
          <a:xfrm>
            <a:off x="8171157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4796B6-099E-4EC3-B9B9-42A2764DB0D0}"/>
              </a:ext>
            </a:extLst>
          </p:cNvPr>
          <p:cNvSpPr/>
          <p:nvPr/>
        </p:nvSpPr>
        <p:spPr>
          <a:xfrm>
            <a:off x="8438042" y="484741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082FE1-1D6E-46CE-B140-5D8B17CF788D}"/>
              </a:ext>
            </a:extLst>
          </p:cNvPr>
          <p:cNvSpPr/>
          <p:nvPr/>
        </p:nvSpPr>
        <p:spPr>
          <a:xfrm>
            <a:off x="10667627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51D713-6361-40ED-958A-6EA167183BDE}"/>
              </a:ext>
            </a:extLst>
          </p:cNvPr>
          <p:cNvSpPr/>
          <p:nvPr/>
        </p:nvSpPr>
        <p:spPr>
          <a:xfrm>
            <a:off x="10934512" y="482067"/>
            <a:ext cx="168676" cy="1686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E0AD8-87BD-493C-8022-5D994766D0A4}"/>
              </a:ext>
            </a:extLst>
          </p:cNvPr>
          <p:cNvSpPr txBox="1"/>
          <p:nvPr/>
        </p:nvSpPr>
        <p:spPr>
          <a:xfrm>
            <a:off x="301842" y="830631"/>
            <a:ext cx="115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BIOLOGICAL BACKGROUND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3BA797-9017-487A-B787-28C1E506BD54}"/>
              </a:ext>
            </a:extLst>
          </p:cNvPr>
          <p:cNvSpPr txBox="1"/>
          <p:nvPr/>
        </p:nvSpPr>
        <p:spPr>
          <a:xfrm>
            <a:off x="782507" y="1864842"/>
            <a:ext cx="2767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Growth along two axes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72DC1766-8408-470F-AD2A-087665B774BD}"/>
              </a:ext>
            </a:extLst>
          </p:cNvPr>
          <p:cNvCxnSpPr/>
          <p:nvPr/>
        </p:nvCxnSpPr>
        <p:spPr>
          <a:xfrm flipH="1">
            <a:off x="9479502" y="5453530"/>
            <a:ext cx="1857282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859E680-DD87-4230-B6CB-507ACAB8B956}"/>
              </a:ext>
            </a:extLst>
          </p:cNvPr>
          <p:cNvCxnSpPr>
            <a:cxnSpLocks/>
          </p:cNvCxnSpPr>
          <p:nvPr/>
        </p:nvCxnSpPr>
        <p:spPr>
          <a:xfrm flipV="1">
            <a:off x="11356018" y="3789285"/>
            <a:ext cx="0" cy="166424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2C25FF67-05D7-403E-A150-7F84460CE84E}"/>
              </a:ext>
            </a:extLst>
          </p:cNvPr>
          <p:cNvSpPr txBox="1"/>
          <p:nvPr/>
        </p:nvSpPr>
        <p:spPr>
          <a:xfrm>
            <a:off x="9217611" y="5566416"/>
            <a:ext cx="2381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Addition of filaments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A884CD6-2B44-46DB-A672-B390AA4E8FB5}"/>
              </a:ext>
            </a:extLst>
          </p:cNvPr>
          <p:cNvSpPr txBox="1"/>
          <p:nvPr/>
        </p:nvSpPr>
        <p:spPr>
          <a:xfrm rot="5400000">
            <a:off x="10462959" y="4213761"/>
            <a:ext cx="2381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Elongation of filaments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CC77207-7D17-44C9-9D57-1749480A9BC6}"/>
              </a:ext>
            </a:extLst>
          </p:cNvPr>
          <p:cNvGrpSpPr/>
          <p:nvPr/>
        </p:nvGrpSpPr>
        <p:grpSpPr>
          <a:xfrm>
            <a:off x="0" y="2594053"/>
            <a:ext cx="4516774" cy="4395710"/>
            <a:chOff x="0" y="2594053"/>
            <a:chExt cx="4516774" cy="4395710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4E78153C-2274-46A7-914B-BFC80A8DC288}"/>
                </a:ext>
              </a:extLst>
            </p:cNvPr>
            <p:cNvGrpSpPr/>
            <p:nvPr/>
          </p:nvGrpSpPr>
          <p:grpSpPr>
            <a:xfrm>
              <a:off x="0" y="2594053"/>
              <a:ext cx="4516774" cy="2306164"/>
              <a:chOff x="838200" y="1821693"/>
              <a:chExt cx="3338111" cy="1704365"/>
            </a:xfrm>
          </p:grpSpPr>
          <p:sp>
            <p:nvSpPr>
              <p:cNvPr id="159" name="Flowchart: Terminator 158">
                <a:extLst>
                  <a:ext uri="{FF2B5EF4-FFF2-40B4-BE49-F238E27FC236}">
                    <a16:creationId xmlns:a16="http://schemas.microsoft.com/office/drawing/2014/main" id="{BAEB9BE3-EBDD-4D53-BA72-239C3A9ECDB8}"/>
                  </a:ext>
                </a:extLst>
              </p:cNvPr>
              <p:cNvSpPr/>
              <p:nvPr/>
            </p:nvSpPr>
            <p:spPr>
              <a:xfrm rot="5400000">
                <a:off x="777806" y="2906660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lowchart: Terminator 159">
                <a:extLst>
                  <a:ext uri="{FF2B5EF4-FFF2-40B4-BE49-F238E27FC236}">
                    <a16:creationId xmlns:a16="http://schemas.microsoft.com/office/drawing/2014/main" id="{351EE706-3424-4168-B20A-4B52AF0A2311}"/>
                  </a:ext>
                </a:extLst>
              </p:cNvPr>
              <p:cNvSpPr/>
              <p:nvPr/>
            </p:nvSpPr>
            <p:spPr>
              <a:xfrm rot="5400000">
                <a:off x="973257" y="2785473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Flowchart: Terminator 160">
                <a:extLst>
                  <a:ext uri="{FF2B5EF4-FFF2-40B4-BE49-F238E27FC236}">
                    <a16:creationId xmlns:a16="http://schemas.microsoft.com/office/drawing/2014/main" id="{8E888D28-C78B-4C78-981B-1861D4975877}"/>
                  </a:ext>
                </a:extLst>
              </p:cNvPr>
              <p:cNvSpPr/>
              <p:nvPr/>
            </p:nvSpPr>
            <p:spPr>
              <a:xfrm rot="5400000">
                <a:off x="1168707" y="2631239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Flowchart: Terminator 161">
                <a:extLst>
                  <a:ext uri="{FF2B5EF4-FFF2-40B4-BE49-F238E27FC236}">
                    <a16:creationId xmlns:a16="http://schemas.microsoft.com/office/drawing/2014/main" id="{46E35CD9-D835-4D9F-A8D2-DF386A19D756}"/>
                  </a:ext>
                </a:extLst>
              </p:cNvPr>
              <p:cNvSpPr/>
              <p:nvPr/>
            </p:nvSpPr>
            <p:spPr>
              <a:xfrm rot="5400000">
                <a:off x="1364157" y="2477002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lowchart: Terminator 162">
                <a:extLst>
                  <a:ext uri="{FF2B5EF4-FFF2-40B4-BE49-F238E27FC236}">
                    <a16:creationId xmlns:a16="http://schemas.microsoft.com/office/drawing/2014/main" id="{A6474E2F-370B-4CDC-BDB2-C97828BF3E6F}"/>
                  </a:ext>
                </a:extLst>
              </p:cNvPr>
              <p:cNvSpPr/>
              <p:nvPr/>
            </p:nvSpPr>
            <p:spPr>
              <a:xfrm rot="5400000">
                <a:off x="1559608" y="2366832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Flowchart: Terminator 163">
                <a:extLst>
                  <a:ext uri="{FF2B5EF4-FFF2-40B4-BE49-F238E27FC236}">
                    <a16:creationId xmlns:a16="http://schemas.microsoft.com/office/drawing/2014/main" id="{9E3479C3-78BF-4BB9-BBA2-794E3DFF06C5}"/>
                  </a:ext>
                </a:extLst>
              </p:cNvPr>
              <p:cNvSpPr/>
              <p:nvPr/>
            </p:nvSpPr>
            <p:spPr>
              <a:xfrm rot="5400000">
                <a:off x="1755059" y="2267679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Flowchart: Terminator 164">
                <a:extLst>
                  <a:ext uri="{FF2B5EF4-FFF2-40B4-BE49-F238E27FC236}">
                    <a16:creationId xmlns:a16="http://schemas.microsoft.com/office/drawing/2014/main" id="{847FAE4A-C726-4555-BA67-E31D9F58721E}"/>
                  </a:ext>
                </a:extLst>
              </p:cNvPr>
              <p:cNvSpPr/>
              <p:nvPr/>
            </p:nvSpPr>
            <p:spPr>
              <a:xfrm rot="5400000">
                <a:off x="1950510" y="2212594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lowchart: Terminator 165">
                <a:extLst>
                  <a:ext uri="{FF2B5EF4-FFF2-40B4-BE49-F238E27FC236}">
                    <a16:creationId xmlns:a16="http://schemas.microsoft.com/office/drawing/2014/main" id="{DA9DC7A2-A17A-4CF0-9C6C-345D7159ED31}"/>
                  </a:ext>
                </a:extLst>
              </p:cNvPr>
              <p:cNvSpPr/>
              <p:nvPr/>
            </p:nvSpPr>
            <p:spPr>
              <a:xfrm rot="5400000">
                <a:off x="2145961" y="2256662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Flowchart: Terminator 166">
                <a:extLst>
                  <a:ext uri="{FF2B5EF4-FFF2-40B4-BE49-F238E27FC236}">
                    <a16:creationId xmlns:a16="http://schemas.microsoft.com/office/drawing/2014/main" id="{E0FE04DD-4C17-4DDD-B342-EF340BC070CC}"/>
                  </a:ext>
                </a:extLst>
              </p:cNvPr>
              <p:cNvSpPr/>
              <p:nvPr/>
            </p:nvSpPr>
            <p:spPr>
              <a:xfrm rot="5400000">
                <a:off x="2341411" y="2333781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Flowchart: Terminator 167">
                <a:extLst>
                  <a:ext uri="{FF2B5EF4-FFF2-40B4-BE49-F238E27FC236}">
                    <a16:creationId xmlns:a16="http://schemas.microsoft.com/office/drawing/2014/main" id="{1C76D8B2-588A-4AB3-AC41-6F5414A17249}"/>
                  </a:ext>
                </a:extLst>
              </p:cNvPr>
              <p:cNvSpPr/>
              <p:nvPr/>
            </p:nvSpPr>
            <p:spPr>
              <a:xfrm rot="5400000">
                <a:off x="2536862" y="2443951"/>
                <a:ext cx="977252" cy="195450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lowchart: Terminator 168">
                <a:extLst>
                  <a:ext uri="{FF2B5EF4-FFF2-40B4-BE49-F238E27FC236}">
                    <a16:creationId xmlns:a16="http://schemas.microsoft.com/office/drawing/2014/main" id="{9D6AA37D-3D57-46C7-92A7-BE0491CD2001}"/>
                  </a:ext>
                </a:extLst>
              </p:cNvPr>
              <p:cNvSpPr/>
              <p:nvPr/>
            </p:nvSpPr>
            <p:spPr>
              <a:xfrm rot="5400000">
                <a:off x="2725333" y="2587172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Flowchart: Terminator 169">
                <a:extLst>
                  <a:ext uri="{FF2B5EF4-FFF2-40B4-BE49-F238E27FC236}">
                    <a16:creationId xmlns:a16="http://schemas.microsoft.com/office/drawing/2014/main" id="{0FBD5CE8-E6DC-49D6-8FDA-77F0F9C51D7A}"/>
                  </a:ext>
                </a:extLst>
              </p:cNvPr>
              <p:cNvSpPr/>
              <p:nvPr/>
            </p:nvSpPr>
            <p:spPr>
              <a:xfrm rot="5400000">
                <a:off x="2920783" y="2752427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Flowchart: Terminator 170">
                <a:extLst>
                  <a:ext uri="{FF2B5EF4-FFF2-40B4-BE49-F238E27FC236}">
                    <a16:creationId xmlns:a16="http://schemas.microsoft.com/office/drawing/2014/main" id="{734B19B2-4FAC-4E03-994A-8BC6A4071954}"/>
                  </a:ext>
                </a:extLst>
              </p:cNvPr>
              <p:cNvSpPr/>
              <p:nvPr/>
            </p:nvSpPr>
            <p:spPr>
              <a:xfrm rot="5400000">
                <a:off x="3116235" y="2873609"/>
                <a:ext cx="977252" cy="19545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6AF22205-840B-4E86-8950-945E1B877258}"/>
                  </a:ext>
                </a:extLst>
              </p:cNvPr>
              <p:cNvSpPr/>
              <p:nvPr/>
            </p:nvSpPr>
            <p:spPr>
              <a:xfrm>
                <a:off x="838200" y="2196271"/>
                <a:ext cx="3338111" cy="13297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EA9EE342-2ECB-4059-831C-CAB70379099F}"/>
                </a:ext>
              </a:extLst>
            </p:cNvPr>
            <p:cNvGrpSpPr/>
            <p:nvPr/>
          </p:nvGrpSpPr>
          <p:grpSpPr>
            <a:xfrm>
              <a:off x="0" y="4263726"/>
              <a:ext cx="4516774" cy="2726037"/>
              <a:chOff x="838200" y="4774999"/>
              <a:chExt cx="3338111" cy="2014671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A2ECA5A3-5EE4-428C-8870-8A098734C7C9}"/>
                  </a:ext>
                </a:extLst>
              </p:cNvPr>
              <p:cNvGrpSpPr/>
              <p:nvPr/>
            </p:nvGrpSpPr>
            <p:grpSpPr>
              <a:xfrm>
                <a:off x="838200" y="4774999"/>
                <a:ext cx="3338111" cy="1704365"/>
                <a:chOff x="2203373" y="1883887"/>
                <a:chExt cx="3338111" cy="1704365"/>
              </a:xfrm>
            </p:grpSpPr>
            <p:sp>
              <p:nvSpPr>
                <p:cNvPr id="145" name="Flowchart: Terminator 144">
                  <a:extLst>
                    <a:ext uri="{FF2B5EF4-FFF2-40B4-BE49-F238E27FC236}">
                      <a16:creationId xmlns:a16="http://schemas.microsoft.com/office/drawing/2014/main" id="{FD29E4FF-9C3F-4C55-AE51-8F1A6416F75F}"/>
                    </a:ext>
                  </a:extLst>
                </p:cNvPr>
                <p:cNvSpPr/>
                <p:nvPr/>
              </p:nvSpPr>
              <p:spPr>
                <a:xfrm rot="5400000">
                  <a:off x="2142979" y="2968854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Flowchart: Terminator 145">
                  <a:extLst>
                    <a:ext uri="{FF2B5EF4-FFF2-40B4-BE49-F238E27FC236}">
                      <a16:creationId xmlns:a16="http://schemas.microsoft.com/office/drawing/2014/main" id="{A575FF1B-1E7A-4E96-AEE4-F976C8B70556}"/>
                    </a:ext>
                  </a:extLst>
                </p:cNvPr>
                <p:cNvSpPr/>
                <p:nvPr/>
              </p:nvSpPr>
              <p:spPr>
                <a:xfrm rot="5400000">
                  <a:off x="2338430" y="2847667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lowchart: Terminator 146">
                  <a:extLst>
                    <a:ext uri="{FF2B5EF4-FFF2-40B4-BE49-F238E27FC236}">
                      <a16:creationId xmlns:a16="http://schemas.microsoft.com/office/drawing/2014/main" id="{FAAF1C55-9D8F-447B-ACBD-586C93ECAE25}"/>
                    </a:ext>
                  </a:extLst>
                </p:cNvPr>
                <p:cNvSpPr/>
                <p:nvPr/>
              </p:nvSpPr>
              <p:spPr>
                <a:xfrm rot="5400000">
                  <a:off x="2533880" y="2693433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Flowchart: Terminator 147">
                  <a:extLst>
                    <a:ext uri="{FF2B5EF4-FFF2-40B4-BE49-F238E27FC236}">
                      <a16:creationId xmlns:a16="http://schemas.microsoft.com/office/drawing/2014/main" id="{6C7630D7-7B6A-4412-9B62-E0CD472E9E53}"/>
                    </a:ext>
                  </a:extLst>
                </p:cNvPr>
                <p:cNvSpPr/>
                <p:nvPr/>
              </p:nvSpPr>
              <p:spPr>
                <a:xfrm rot="5400000">
                  <a:off x="2729330" y="2539196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Flowchart: Terminator 148">
                  <a:extLst>
                    <a:ext uri="{FF2B5EF4-FFF2-40B4-BE49-F238E27FC236}">
                      <a16:creationId xmlns:a16="http://schemas.microsoft.com/office/drawing/2014/main" id="{E3857CCF-4854-4BB0-ABE2-F19E000D5E03}"/>
                    </a:ext>
                  </a:extLst>
                </p:cNvPr>
                <p:cNvSpPr/>
                <p:nvPr/>
              </p:nvSpPr>
              <p:spPr>
                <a:xfrm rot="5400000">
                  <a:off x="2924781" y="2429026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Flowchart: Terminator 149">
                  <a:extLst>
                    <a:ext uri="{FF2B5EF4-FFF2-40B4-BE49-F238E27FC236}">
                      <a16:creationId xmlns:a16="http://schemas.microsoft.com/office/drawing/2014/main" id="{4E79A6D5-5160-4267-A1EC-00ACC5C7A7FB}"/>
                    </a:ext>
                  </a:extLst>
                </p:cNvPr>
                <p:cNvSpPr/>
                <p:nvPr/>
              </p:nvSpPr>
              <p:spPr>
                <a:xfrm rot="5400000">
                  <a:off x="3120232" y="2329873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Flowchart: Terminator 150">
                  <a:extLst>
                    <a:ext uri="{FF2B5EF4-FFF2-40B4-BE49-F238E27FC236}">
                      <a16:creationId xmlns:a16="http://schemas.microsoft.com/office/drawing/2014/main" id="{C24B1495-713F-4FEF-A976-043ADFDF80C1}"/>
                    </a:ext>
                  </a:extLst>
                </p:cNvPr>
                <p:cNvSpPr/>
                <p:nvPr/>
              </p:nvSpPr>
              <p:spPr>
                <a:xfrm rot="5400000">
                  <a:off x="3315683" y="2274788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lowchart: Terminator 151">
                  <a:extLst>
                    <a:ext uri="{FF2B5EF4-FFF2-40B4-BE49-F238E27FC236}">
                      <a16:creationId xmlns:a16="http://schemas.microsoft.com/office/drawing/2014/main" id="{729164C1-918A-44D6-8B4D-B23BA6D02CD4}"/>
                    </a:ext>
                  </a:extLst>
                </p:cNvPr>
                <p:cNvSpPr/>
                <p:nvPr/>
              </p:nvSpPr>
              <p:spPr>
                <a:xfrm rot="5400000">
                  <a:off x="3511134" y="2318856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Flowchart: Terminator 152">
                  <a:extLst>
                    <a:ext uri="{FF2B5EF4-FFF2-40B4-BE49-F238E27FC236}">
                      <a16:creationId xmlns:a16="http://schemas.microsoft.com/office/drawing/2014/main" id="{05882E65-8F80-46B9-87B4-6A3B8179B9E4}"/>
                    </a:ext>
                  </a:extLst>
                </p:cNvPr>
                <p:cNvSpPr/>
                <p:nvPr/>
              </p:nvSpPr>
              <p:spPr>
                <a:xfrm rot="5400000">
                  <a:off x="3706584" y="2395975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Flowchart: Terminator 153">
                  <a:extLst>
                    <a:ext uri="{FF2B5EF4-FFF2-40B4-BE49-F238E27FC236}">
                      <a16:creationId xmlns:a16="http://schemas.microsoft.com/office/drawing/2014/main" id="{F5B87256-2684-43FF-A59D-23A32EB3C113}"/>
                    </a:ext>
                  </a:extLst>
                </p:cNvPr>
                <p:cNvSpPr/>
                <p:nvPr/>
              </p:nvSpPr>
              <p:spPr>
                <a:xfrm rot="5400000">
                  <a:off x="3902035" y="2506145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Flowchart: Terminator 154">
                  <a:extLst>
                    <a:ext uri="{FF2B5EF4-FFF2-40B4-BE49-F238E27FC236}">
                      <a16:creationId xmlns:a16="http://schemas.microsoft.com/office/drawing/2014/main" id="{5346D87C-4847-443C-AE12-739086389426}"/>
                    </a:ext>
                  </a:extLst>
                </p:cNvPr>
                <p:cNvSpPr/>
                <p:nvPr/>
              </p:nvSpPr>
              <p:spPr>
                <a:xfrm rot="5400000">
                  <a:off x="4090506" y="2649366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Flowchart: Terminator 155">
                  <a:extLst>
                    <a:ext uri="{FF2B5EF4-FFF2-40B4-BE49-F238E27FC236}">
                      <a16:creationId xmlns:a16="http://schemas.microsoft.com/office/drawing/2014/main" id="{826DBAFC-D3EE-466F-AC5B-3718D334644E}"/>
                    </a:ext>
                  </a:extLst>
                </p:cNvPr>
                <p:cNvSpPr/>
                <p:nvPr/>
              </p:nvSpPr>
              <p:spPr>
                <a:xfrm rot="5400000">
                  <a:off x="4285956" y="2814621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lowchart: Terminator 156">
                  <a:extLst>
                    <a:ext uri="{FF2B5EF4-FFF2-40B4-BE49-F238E27FC236}">
                      <a16:creationId xmlns:a16="http://schemas.microsoft.com/office/drawing/2014/main" id="{2A4FAD9B-EBAE-4E93-8A8A-EAB3975A46B7}"/>
                    </a:ext>
                  </a:extLst>
                </p:cNvPr>
                <p:cNvSpPr/>
                <p:nvPr/>
              </p:nvSpPr>
              <p:spPr>
                <a:xfrm rot="5400000">
                  <a:off x="4481408" y="2968371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E755CAD6-1C5A-425C-922A-EB1B24529EEC}"/>
                    </a:ext>
                  </a:extLst>
                </p:cNvPr>
                <p:cNvSpPr/>
                <p:nvPr/>
              </p:nvSpPr>
              <p:spPr>
                <a:xfrm>
                  <a:off x="2203373" y="2750969"/>
                  <a:ext cx="3338111" cy="83728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4BE231A7-A41E-4464-8D23-67DD69B959AA}"/>
                  </a:ext>
                </a:extLst>
              </p:cNvPr>
              <p:cNvGrpSpPr/>
              <p:nvPr/>
            </p:nvGrpSpPr>
            <p:grpSpPr>
              <a:xfrm>
                <a:off x="838200" y="5093447"/>
                <a:ext cx="3338111" cy="1696223"/>
                <a:chOff x="838200" y="1821693"/>
                <a:chExt cx="3338111" cy="1696223"/>
              </a:xfrm>
            </p:grpSpPr>
            <p:sp>
              <p:nvSpPr>
                <p:cNvPr id="131" name="Flowchart: Terminator 130">
                  <a:extLst>
                    <a:ext uri="{FF2B5EF4-FFF2-40B4-BE49-F238E27FC236}">
                      <a16:creationId xmlns:a16="http://schemas.microsoft.com/office/drawing/2014/main" id="{D6B34536-BC4B-4DA4-B219-BEEBCB7F8FD3}"/>
                    </a:ext>
                  </a:extLst>
                </p:cNvPr>
                <p:cNvSpPr/>
                <p:nvPr/>
              </p:nvSpPr>
              <p:spPr>
                <a:xfrm rot="5400000">
                  <a:off x="777806" y="2906660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lowchart: Terminator 131">
                  <a:extLst>
                    <a:ext uri="{FF2B5EF4-FFF2-40B4-BE49-F238E27FC236}">
                      <a16:creationId xmlns:a16="http://schemas.microsoft.com/office/drawing/2014/main" id="{6276EEEA-523B-439F-AD01-7B7E199ECA13}"/>
                    </a:ext>
                  </a:extLst>
                </p:cNvPr>
                <p:cNvSpPr/>
                <p:nvPr/>
              </p:nvSpPr>
              <p:spPr>
                <a:xfrm rot="5400000">
                  <a:off x="973257" y="2785473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lowchart: Terminator 132">
                  <a:extLst>
                    <a:ext uri="{FF2B5EF4-FFF2-40B4-BE49-F238E27FC236}">
                      <a16:creationId xmlns:a16="http://schemas.microsoft.com/office/drawing/2014/main" id="{0EDCF2E1-0D88-4531-A59D-4AF9312A0B7B}"/>
                    </a:ext>
                  </a:extLst>
                </p:cNvPr>
                <p:cNvSpPr/>
                <p:nvPr/>
              </p:nvSpPr>
              <p:spPr>
                <a:xfrm rot="5400000">
                  <a:off x="1168707" y="2631239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lowchart: Terminator 133">
                  <a:extLst>
                    <a:ext uri="{FF2B5EF4-FFF2-40B4-BE49-F238E27FC236}">
                      <a16:creationId xmlns:a16="http://schemas.microsoft.com/office/drawing/2014/main" id="{AF04BD68-4513-48DE-8875-E89CFFCD17B3}"/>
                    </a:ext>
                  </a:extLst>
                </p:cNvPr>
                <p:cNvSpPr/>
                <p:nvPr/>
              </p:nvSpPr>
              <p:spPr>
                <a:xfrm rot="5400000">
                  <a:off x="1364157" y="2477002"/>
                  <a:ext cx="977252" cy="195450"/>
                </a:xfrm>
                <a:prstGeom prst="flowChartTermina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Flowchart: Terminator 134">
                  <a:extLst>
                    <a:ext uri="{FF2B5EF4-FFF2-40B4-BE49-F238E27FC236}">
                      <a16:creationId xmlns:a16="http://schemas.microsoft.com/office/drawing/2014/main" id="{65B8DCB4-D24A-4B30-94B7-6619F6D46B9E}"/>
                    </a:ext>
                  </a:extLst>
                </p:cNvPr>
                <p:cNvSpPr/>
                <p:nvPr/>
              </p:nvSpPr>
              <p:spPr>
                <a:xfrm rot="5400000">
                  <a:off x="1559608" y="2366832"/>
                  <a:ext cx="977252" cy="195450"/>
                </a:xfrm>
                <a:prstGeom prst="flowChartTermina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Flowchart: Terminator 135">
                  <a:extLst>
                    <a:ext uri="{FF2B5EF4-FFF2-40B4-BE49-F238E27FC236}">
                      <a16:creationId xmlns:a16="http://schemas.microsoft.com/office/drawing/2014/main" id="{7058083F-F8BE-4FBE-9A3D-BDF927134CC2}"/>
                    </a:ext>
                  </a:extLst>
                </p:cNvPr>
                <p:cNvSpPr/>
                <p:nvPr/>
              </p:nvSpPr>
              <p:spPr>
                <a:xfrm rot="5400000">
                  <a:off x="1755059" y="2267679"/>
                  <a:ext cx="977252" cy="195450"/>
                </a:xfrm>
                <a:prstGeom prst="flowChartTermina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Flowchart: Terminator 136">
                  <a:extLst>
                    <a:ext uri="{FF2B5EF4-FFF2-40B4-BE49-F238E27FC236}">
                      <a16:creationId xmlns:a16="http://schemas.microsoft.com/office/drawing/2014/main" id="{03784509-4255-4038-9686-89B9C8481AA0}"/>
                    </a:ext>
                  </a:extLst>
                </p:cNvPr>
                <p:cNvSpPr/>
                <p:nvPr/>
              </p:nvSpPr>
              <p:spPr>
                <a:xfrm rot="5400000">
                  <a:off x="1950510" y="2212594"/>
                  <a:ext cx="977252" cy="195450"/>
                </a:xfrm>
                <a:prstGeom prst="flowChartTermina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lowchart: Terminator 137">
                  <a:extLst>
                    <a:ext uri="{FF2B5EF4-FFF2-40B4-BE49-F238E27FC236}">
                      <a16:creationId xmlns:a16="http://schemas.microsoft.com/office/drawing/2014/main" id="{BA73FD7F-7683-45B5-85BC-955956BEFBC6}"/>
                    </a:ext>
                  </a:extLst>
                </p:cNvPr>
                <p:cNvSpPr/>
                <p:nvPr/>
              </p:nvSpPr>
              <p:spPr>
                <a:xfrm rot="5400000">
                  <a:off x="2145961" y="2256662"/>
                  <a:ext cx="977252" cy="195450"/>
                </a:xfrm>
                <a:prstGeom prst="flowChartTermina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Flowchart: Terminator 138">
                  <a:extLst>
                    <a:ext uri="{FF2B5EF4-FFF2-40B4-BE49-F238E27FC236}">
                      <a16:creationId xmlns:a16="http://schemas.microsoft.com/office/drawing/2014/main" id="{4B097A82-90DE-4680-8D40-D5D4493A8461}"/>
                    </a:ext>
                  </a:extLst>
                </p:cNvPr>
                <p:cNvSpPr/>
                <p:nvPr/>
              </p:nvSpPr>
              <p:spPr>
                <a:xfrm rot="5400000">
                  <a:off x="2341411" y="2333781"/>
                  <a:ext cx="977252" cy="195450"/>
                </a:xfrm>
                <a:prstGeom prst="flowChartTermina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Flowchart: Terminator 139">
                  <a:extLst>
                    <a:ext uri="{FF2B5EF4-FFF2-40B4-BE49-F238E27FC236}">
                      <a16:creationId xmlns:a16="http://schemas.microsoft.com/office/drawing/2014/main" id="{C94AB45A-1417-4419-BEBD-9B3936EF5135}"/>
                    </a:ext>
                  </a:extLst>
                </p:cNvPr>
                <p:cNvSpPr/>
                <p:nvPr/>
              </p:nvSpPr>
              <p:spPr>
                <a:xfrm rot="5400000">
                  <a:off x="2536862" y="2443951"/>
                  <a:ext cx="977252" cy="195450"/>
                </a:xfrm>
                <a:prstGeom prst="flowChartTermina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Flowchart: Terminator 140">
                  <a:extLst>
                    <a:ext uri="{FF2B5EF4-FFF2-40B4-BE49-F238E27FC236}">
                      <a16:creationId xmlns:a16="http://schemas.microsoft.com/office/drawing/2014/main" id="{7FF9A530-940D-4ACB-9E0D-DB3027D65260}"/>
                    </a:ext>
                  </a:extLst>
                </p:cNvPr>
                <p:cNvSpPr/>
                <p:nvPr/>
              </p:nvSpPr>
              <p:spPr>
                <a:xfrm rot="5400000">
                  <a:off x="2725333" y="2587172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Flowchart: Terminator 141">
                  <a:extLst>
                    <a:ext uri="{FF2B5EF4-FFF2-40B4-BE49-F238E27FC236}">
                      <a16:creationId xmlns:a16="http://schemas.microsoft.com/office/drawing/2014/main" id="{5A0A99A5-879D-46BF-A5CD-5C657A76FE19}"/>
                    </a:ext>
                  </a:extLst>
                </p:cNvPr>
                <p:cNvSpPr/>
                <p:nvPr/>
              </p:nvSpPr>
              <p:spPr>
                <a:xfrm rot="5400000">
                  <a:off x="2920783" y="2752427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Flowchart: Terminator 142">
                  <a:extLst>
                    <a:ext uri="{FF2B5EF4-FFF2-40B4-BE49-F238E27FC236}">
                      <a16:creationId xmlns:a16="http://schemas.microsoft.com/office/drawing/2014/main" id="{F1ED6712-30C7-40E0-9E5B-CB7D1D1327BF}"/>
                    </a:ext>
                  </a:extLst>
                </p:cNvPr>
                <p:cNvSpPr/>
                <p:nvPr/>
              </p:nvSpPr>
              <p:spPr>
                <a:xfrm rot="5400000">
                  <a:off x="3116235" y="2873609"/>
                  <a:ext cx="977252" cy="195450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6F9ED051-24B2-43EF-9C93-FBF6BE63F4BA}"/>
                    </a:ext>
                  </a:extLst>
                </p:cNvPr>
                <p:cNvSpPr/>
                <p:nvPr/>
              </p:nvSpPr>
              <p:spPr>
                <a:xfrm>
                  <a:off x="838200" y="2188129"/>
                  <a:ext cx="3338111" cy="13297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F7ED25D4-F41C-4257-964F-7E7230E05C83}"/>
                </a:ext>
              </a:extLst>
            </p:cNvPr>
            <p:cNvCxnSpPr/>
            <p:nvPr/>
          </p:nvCxnSpPr>
          <p:spPr>
            <a:xfrm>
              <a:off x="2166215" y="3425935"/>
              <a:ext cx="0" cy="512086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6" name="Graphic 125" descr="Hourglass">
              <a:extLst>
                <a:ext uri="{FF2B5EF4-FFF2-40B4-BE49-F238E27FC236}">
                  <a16:creationId xmlns:a16="http://schemas.microsoft.com/office/drawing/2014/main" id="{1C256B02-31D7-4CE9-A447-BC7A7B33C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79878" y="3534211"/>
              <a:ext cx="323033" cy="323033"/>
            </a:xfrm>
            <a:prstGeom prst="rect">
              <a:avLst/>
            </a:prstGeom>
          </p:spPr>
        </p:pic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0E301818-3DDA-4AB9-8863-89F228E828EC}"/>
                </a:ext>
              </a:extLst>
            </p:cNvPr>
            <p:cNvSpPr/>
            <p:nvPr/>
          </p:nvSpPr>
          <p:spPr>
            <a:xfrm>
              <a:off x="358659" y="5039261"/>
              <a:ext cx="382861" cy="38286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8453AD1F-79B8-48A4-96C6-E9E5D6205543}"/>
                </a:ext>
              </a:extLst>
            </p:cNvPr>
            <p:cNvSpPr/>
            <p:nvPr/>
          </p:nvSpPr>
          <p:spPr>
            <a:xfrm>
              <a:off x="3600846" y="5005122"/>
              <a:ext cx="382861" cy="38286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" name="Slide Number Placeholder 172">
            <a:extLst>
              <a:ext uri="{FF2B5EF4-FFF2-40B4-BE49-F238E27FC236}">
                <a16:creationId xmlns:a16="http://schemas.microsoft.com/office/drawing/2014/main" id="{BDBF9374-0F96-4630-A99F-503903151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5228-E289-4333-A026-446F4753A9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32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7606</TotalTime>
  <Words>2290</Words>
  <Application>Microsoft Office PowerPoint</Application>
  <PresentationFormat>Widescreen</PresentationFormat>
  <Paragraphs>579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Danciu</dc:creator>
  <cp:lastModifiedBy>Diana Danciu</cp:lastModifiedBy>
  <cp:revision>112</cp:revision>
  <dcterms:created xsi:type="dcterms:W3CDTF">2019-07-01T11:30:40Z</dcterms:created>
  <dcterms:modified xsi:type="dcterms:W3CDTF">2019-09-13T06:43:15Z</dcterms:modified>
</cp:coreProperties>
</file>